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63" r:id="rId3"/>
    <p:sldId id="305" r:id="rId4"/>
    <p:sldId id="308" r:id="rId5"/>
    <p:sldId id="306" r:id="rId6"/>
    <p:sldId id="307" r:id="rId7"/>
    <p:sldId id="261" r:id="rId8"/>
    <p:sldId id="257" r:id="rId9"/>
    <p:sldId id="275" r:id="rId10"/>
    <p:sldId id="309" r:id="rId11"/>
    <p:sldId id="310" r:id="rId12"/>
    <p:sldId id="258" r:id="rId13"/>
    <p:sldId id="311" r:id="rId14"/>
    <p:sldId id="271" r:id="rId15"/>
    <p:sldId id="312" r:id="rId16"/>
    <p:sldId id="313" r:id="rId17"/>
    <p:sldId id="260" r:id="rId18"/>
    <p:sldId id="314" r:id="rId19"/>
    <p:sldId id="267" r:id="rId20"/>
    <p:sldId id="270" r:id="rId21"/>
    <p:sldId id="269" r:id="rId22"/>
  </p:sldIdLst>
  <p:sldSz cx="9144000" cy="5143500" type="screen16x9"/>
  <p:notesSz cx="6858000" cy="9144000"/>
  <p:embeddedFontLst>
    <p:embeddedFont>
      <p:font typeface="Fredoka One" panose="02000000000000000000" pitchFamily="2" charset="0"/>
      <p:regular r:id="rId24"/>
    </p:embeddedFont>
    <p:embeddedFont>
      <p:font typeface="Palanquin Dark" panose="020B0604020202020204" charset="0"/>
      <p:regular r:id="rId25"/>
      <p:bold r:id="rId26"/>
    </p:embeddedFont>
    <p:embeddedFont>
      <p:font typeface="Rubik" panose="020B0604020202020204" charset="-79"/>
      <p:regular r:id="rId27"/>
      <p:bold r:id="rId28"/>
      <p:italic r:id="rId29"/>
      <p:boldItalic r:id="rId30"/>
    </p:embeddedFont>
    <p:embeddedFont>
      <p:font typeface="Rubik Black" panose="020B0604020202020204" charset="-79"/>
      <p:bold r:id="rId31"/>
      <p:boldItalic r:id="rId32"/>
    </p:embeddedFont>
    <p:embeddedFont>
      <p:font typeface="Rubik Glitch" panose="020B0604020202020204" charset="-79"/>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CE0D99-C9F9-45D5-B862-CCEA4AAAAC77}">
  <a:tblStyle styleId="{99CE0D99-C9F9-45D5-B862-CCEA4AAAAC7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594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6"/>
        <p:cNvGrpSpPr/>
        <p:nvPr/>
      </p:nvGrpSpPr>
      <p:grpSpPr>
        <a:xfrm>
          <a:off x="0" y="0"/>
          <a:ext cx="0" cy="0"/>
          <a:chOff x="0" y="0"/>
          <a:chExt cx="0" cy="0"/>
        </a:xfrm>
      </p:grpSpPr>
      <p:sp>
        <p:nvSpPr>
          <p:cNvPr id="9777" name="Google Shape;9777;g13852c7ee04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8" name="Google Shape;9778;g13852c7ee04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8960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4"/>
        <p:cNvGrpSpPr/>
        <p:nvPr/>
      </p:nvGrpSpPr>
      <p:grpSpPr>
        <a:xfrm>
          <a:off x="0" y="0"/>
          <a:ext cx="0" cy="0"/>
          <a:chOff x="0" y="0"/>
          <a:chExt cx="0" cy="0"/>
        </a:xfrm>
      </p:grpSpPr>
      <p:sp>
        <p:nvSpPr>
          <p:cNvPr id="9535" name="Google Shape;9535;ge461eef2e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6" name="Google Shape;9536;ge461eef2e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6"/>
        <p:cNvGrpSpPr/>
        <p:nvPr/>
      </p:nvGrpSpPr>
      <p:grpSpPr>
        <a:xfrm>
          <a:off x="0" y="0"/>
          <a:ext cx="0" cy="0"/>
          <a:chOff x="0" y="0"/>
          <a:chExt cx="0" cy="0"/>
        </a:xfrm>
      </p:grpSpPr>
      <p:sp>
        <p:nvSpPr>
          <p:cNvPr id="9777" name="Google Shape;9777;g13852c7ee04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8" name="Google Shape;9778;g13852c7ee04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048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7"/>
        <p:cNvGrpSpPr/>
        <p:nvPr/>
      </p:nvGrpSpPr>
      <p:grpSpPr>
        <a:xfrm>
          <a:off x="0" y="0"/>
          <a:ext cx="0" cy="0"/>
          <a:chOff x="0" y="0"/>
          <a:chExt cx="0" cy="0"/>
        </a:xfrm>
      </p:grpSpPr>
      <p:sp>
        <p:nvSpPr>
          <p:cNvPr id="9748" name="Google Shape;9748;g13852c7ee04_0_2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9" name="Google Shape;9749;g13852c7ee04_0_2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156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785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p:cNvGrpSpPr/>
        <p:nvPr/>
      </p:nvGrpSpPr>
      <p:grpSpPr>
        <a:xfrm>
          <a:off x="0" y="0"/>
          <a:ext cx="0" cy="0"/>
          <a:chOff x="0" y="0"/>
          <a:chExt cx="0" cy="0"/>
        </a:xfrm>
      </p:grpSpPr>
      <p:sp>
        <p:nvSpPr>
          <p:cNvPr id="9698" name="Google Shape;9698;g13852c7ee04_0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9779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0"/>
        <p:cNvGrpSpPr/>
        <p:nvPr/>
      </p:nvGrpSpPr>
      <p:grpSpPr>
        <a:xfrm>
          <a:off x="0" y="0"/>
          <a:ext cx="0" cy="0"/>
          <a:chOff x="0" y="0"/>
          <a:chExt cx="0" cy="0"/>
        </a:xfrm>
      </p:grpSpPr>
      <p:sp>
        <p:nvSpPr>
          <p:cNvPr id="9741" name="Google Shape;9741;g13852c7ee04_0_2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2" name="Google Shape;9742;g13852c7ee04_0_2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5"/>
        <p:cNvGrpSpPr/>
        <p:nvPr/>
      </p:nvGrpSpPr>
      <p:grpSpPr>
        <a:xfrm>
          <a:off x="0" y="0"/>
          <a:ext cx="0" cy="0"/>
          <a:chOff x="0" y="0"/>
          <a:chExt cx="0" cy="0"/>
        </a:xfrm>
      </p:grpSpPr>
      <p:sp>
        <p:nvSpPr>
          <p:cNvPr id="9736" name="Google Shape;9736;g13852c7ee04_0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7" name="Google Shape;9737;g13852c7ee04_0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2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73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1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6"/>
        <p:cNvGrpSpPr/>
        <p:nvPr/>
      </p:nvGrpSpPr>
      <p:grpSpPr>
        <a:xfrm>
          <a:off x="0" y="0"/>
          <a:ext cx="0" cy="0"/>
          <a:chOff x="0" y="0"/>
          <a:chExt cx="0" cy="0"/>
        </a:xfrm>
      </p:grpSpPr>
      <p:sp>
        <p:nvSpPr>
          <p:cNvPr id="9777" name="Google Shape;9777;g13852c7ee04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8" name="Google Shape;9778;g13852c7ee04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3315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9"/>
        <p:cNvGrpSpPr/>
        <p:nvPr/>
      </p:nvGrpSpPr>
      <p:grpSpPr>
        <a:xfrm>
          <a:off x="0" y="0"/>
          <a:ext cx="0" cy="0"/>
          <a:chOff x="0" y="0"/>
          <a:chExt cx="0" cy="0"/>
        </a:xfrm>
      </p:grpSpPr>
      <p:sp>
        <p:nvSpPr>
          <p:cNvPr id="9570" name="Google Shape;9570;gc6ac5e8787_2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1" name="Google Shape;9571;gc6ac5e8787_2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6"/>
        <p:cNvGrpSpPr/>
        <p:nvPr/>
      </p:nvGrpSpPr>
      <p:grpSpPr>
        <a:xfrm>
          <a:off x="0" y="0"/>
          <a:ext cx="0" cy="0"/>
          <a:chOff x="0" y="0"/>
          <a:chExt cx="0" cy="0"/>
        </a:xfrm>
      </p:grpSpPr>
      <p:sp>
        <p:nvSpPr>
          <p:cNvPr id="9777" name="Google Shape;9777;g13852c7ee04_0_2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8" name="Google Shape;9778;g13852c7ee04_0_2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22_1_2">
    <p:spTree>
      <p:nvGrpSpPr>
        <p:cNvPr id="1" name="Shape 4893"/>
        <p:cNvGrpSpPr/>
        <p:nvPr/>
      </p:nvGrpSpPr>
      <p:grpSpPr>
        <a:xfrm>
          <a:off x="0" y="0"/>
          <a:ext cx="0" cy="0"/>
          <a:chOff x="0" y="0"/>
          <a:chExt cx="0" cy="0"/>
        </a:xfrm>
      </p:grpSpPr>
      <p:grpSp>
        <p:nvGrpSpPr>
          <p:cNvPr id="4894" name="Google Shape;4894;p16"/>
          <p:cNvGrpSpPr/>
          <p:nvPr/>
        </p:nvGrpSpPr>
        <p:grpSpPr>
          <a:xfrm>
            <a:off x="189" y="52"/>
            <a:ext cx="9144013" cy="5143533"/>
            <a:chOff x="4088025" y="1324225"/>
            <a:chExt cx="1348575" cy="1101800"/>
          </a:xfrm>
        </p:grpSpPr>
        <p:sp>
          <p:nvSpPr>
            <p:cNvPr id="4895" name="Google Shape;4895;p1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1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1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1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1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1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1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1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1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1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5" name="Google Shape;4945;p16"/>
          <p:cNvGrpSpPr/>
          <p:nvPr/>
        </p:nvGrpSpPr>
        <p:grpSpPr>
          <a:xfrm>
            <a:off x="34718" y="206"/>
            <a:ext cx="9074564" cy="5143474"/>
            <a:chOff x="34718" y="206"/>
            <a:chExt cx="9074564" cy="5143474"/>
          </a:xfrm>
        </p:grpSpPr>
        <p:sp>
          <p:nvSpPr>
            <p:cNvPr id="4946" name="Google Shape;4946;p16"/>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6"/>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6"/>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6"/>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6"/>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6"/>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6"/>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6"/>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6"/>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6"/>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6"/>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16"/>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16"/>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6"/>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6"/>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6"/>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6"/>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6"/>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6"/>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6"/>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6"/>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6"/>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6"/>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6"/>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6"/>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6"/>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16"/>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16"/>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6"/>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6"/>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6"/>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6"/>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6"/>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6"/>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6"/>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6"/>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6"/>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6"/>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6"/>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6"/>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6"/>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16"/>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16"/>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16"/>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16"/>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16"/>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16"/>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16"/>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16"/>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16"/>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16"/>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16"/>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16"/>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16"/>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16"/>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16"/>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16"/>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16"/>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16"/>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16"/>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16"/>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16"/>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16"/>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16"/>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16"/>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16"/>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16"/>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16"/>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16"/>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16"/>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16"/>
            <p:cNvSpPr/>
            <p:nvPr/>
          </p:nvSpPr>
          <p:spPr>
            <a:xfrm>
              <a:off x="1104670" y="4919414"/>
              <a:ext cx="25872" cy="78213"/>
            </a:xfrm>
            <a:custGeom>
              <a:avLst/>
              <a:gdLst/>
              <a:ahLst/>
              <a:cxnLst/>
              <a:rect l="l" t="t" r="r" b="b"/>
              <a:pathLst>
                <a:path w="217" h="656" extrusionOk="0">
                  <a:moveTo>
                    <a:pt x="139" y="1"/>
                  </a:moveTo>
                  <a:lnTo>
                    <a:pt x="0" y="78"/>
                  </a:lnTo>
                  <a:lnTo>
                    <a:pt x="16" y="139"/>
                  </a:lnTo>
                  <a:lnTo>
                    <a:pt x="131" y="78"/>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16"/>
            <p:cNvSpPr/>
            <p:nvPr/>
          </p:nvSpPr>
          <p:spPr>
            <a:xfrm>
              <a:off x="109632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16"/>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16"/>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16"/>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16"/>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16"/>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16"/>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16"/>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16"/>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16"/>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16"/>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16"/>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16"/>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16"/>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16"/>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16"/>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16"/>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16"/>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16"/>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16"/>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16"/>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16"/>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16"/>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16"/>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16"/>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16"/>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16"/>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16"/>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16"/>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16"/>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16"/>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16"/>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16"/>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16"/>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16"/>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16"/>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16"/>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16"/>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16"/>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16"/>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16"/>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16"/>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16"/>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16"/>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16"/>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16"/>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16"/>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16"/>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16"/>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16"/>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16"/>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16"/>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16"/>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16"/>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16"/>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16"/>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16"/>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16"/>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16"/>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16"/>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16"/>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16"/>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16"/>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16"/>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16"/>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16"/>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16"/>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16"/>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16"/>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16"/>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16"/>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16"/>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16"/>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16"/>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16"/>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16"/>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16"/>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16"/>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16"/>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16"/>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16"/>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16"/>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16"/>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16"/>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16"/>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16"/>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16"/>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16"/>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16"/>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16"/>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16"/>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16"/>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16"/>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16"/>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16"/>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16"/>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16"/>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16"/>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16"/>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16"/>
            <p:cNvSpPr/>
            <p:nvPr/>
          </p:nvSpPr>
          <p:spPr>
            <a:xfrm>
              <a:off x="6677090"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16"/>
            <p:cNvSpPr/>
            <p:nvPr/>
          </p:nvSpPr>
          <p:spPr>
            <a:xfrm>
              <a:off x="6677090"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16"/>
            <p:cNvSpPr/>
            <p:nvPr/>
          </p:nvSpPr>
          <p:spPr>
            <a:xfrm>
              <a:off x="6677090" y="1736397"/>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16"/>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16"/>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16"/>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16"/>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16"/>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16"/>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5" name="Google Shape;5125;p16"/>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16"/>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16"/>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16"/>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16"/>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16"/>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16"/>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16"/>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16"/>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16"/>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5" name="Google Shape;5135;p16"/>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6" name="Google Shape;5136;p16"/>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7" name="Google Shape;5137;p16"/>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16"/>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16"/>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16"/>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16"/>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2" name="Google Shape;5142;p16"/>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3" name="Google Shape;5143;p16"/>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4" name="Google Shape;5144;p16"/>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16"/>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6" name="Google Shape;5146;p16"/>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7" name="Google Shape;5147;p16"/>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16"/>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9" name="Google Shape;5149;p16"/>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0" name="Google Shape;5150;p16"/>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1" name="Google Shape;5151;p16"/>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2" name="Google Shape;5152;p16"/>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3" name="Google Shape;5153;p16"/>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4" name="Google Shape;5154;p16"/>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5" name="Google Shape;5155;p16"/>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6" name="Google Shape;5156;p16"/>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7" name="Google Shape;5157;p16"/>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8" name="Google Shape;5158;p16"/>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9" name="Google Shape;5159;p16"/>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0" name="Google Shape;5160;p16"/>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1" name="Google Shape;5161;p16"/>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2" name="Google Shape;5162;p16"/>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3" name="Google Shape;5163;p16"/>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4" name="Google Shape;5164;p16"/>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16"/>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16"/>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7" name="Google Shape;5167;p16"/>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8" name="Google Shape;5168;p16"/>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16"/>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16"/>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1" name="Google Shape;5171;p16"/>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2" name="Google Shape;5172;p16"/>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16"/>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16"/>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16"/>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6" name="Google Shape;5176;p16"/>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7" name="Google Shape;5177;p16"/>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8" name="Google Shape;5178;p16"/>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16"/>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16"/>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16"/>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16"/>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3" name="Google Shape;5183;p16"/>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4" name="Google Shape;5184;p16"/>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16"/>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16"/>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7" name="Google Shape;5187;p16"/>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8" name="Google Shape;5188;p16"/>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9" name="Google Shape;5189;p16"/>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0" name="Google Shape;5190;p16"/>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1" name="Google Shape;5191;p16"/>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2" name="Google Shape;5192;p16"/>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3" name="Google Shape;5193;p16"/>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4" name="Google Shape;5194;p16"/>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5" name="Google Shape;5195;p16"/>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6" name="Google Shape;5196;p16"/>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7" name="Google Shape;5197;p16"/>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8" name="Google Shape;5198;p16"/>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16"/>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16"/>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1" name="Google Shape;5201;p16"/>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2" name="Google Shape;5202;p16"/>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3" name="Google Shape;5203;p16"/>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4" name="Google Shape;5204;p16"/>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5" name="Google Shape;5205;p16"/>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6" name="Google Shape;5206;p16"/>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7" name="Google Shape;5207;p16"/>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8" name="Google Shape;5208;p16"/>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9" name="Google Shape;5209;p16"/>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0" name="Google Shape;5210;p16"/>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16"/>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16"/>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3" name="Google Shape;5213;p16"/>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4" name="Google Shape;5214;p16"/>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5" name="Google Shape;5215;p16"/>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6" name="Google Shape;5216;p16"/>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7" name="Google Shape;5217;p16"/>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8" name="Google Shape;5218;p16"/>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9" name="Google Shape;5219;p16"/>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0" name="Google Shape;5220;p16"/>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1" name="Google Shape;5221;p16"/>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16"/>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16"/>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4" name="Google Shape;5224;p16"/>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16"/>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6" name="Google Shape;5226;p16"/>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7" name="Google Shape;5227;p16"/>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16"/>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9" name="Google Shape;5229;p16"/>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16"/>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1" name="Google Shape;5231;p16"/>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2" name="Google Shape;5232;p16"/>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16"/>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16"/>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16"/>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16"/>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16"/>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16"/>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16"/>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16"/>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16"/>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16"/>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16"/>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16"/>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16"/>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16"/>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16"/>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16"/>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16"/>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16"/>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16"/>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16"/>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16"/>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16"/>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5" name="Google Shape;5255;p16"/>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6" name="Google Shape;5256;p16"/>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7" name="Google Shape;5257;p16"/>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8" name="Google Shape;5258;p16"/>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9" name="Google Shape;5259;p16"/>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0" name="Google Shape;5260;p16"/>
            <p:cNvSpPr/>
            <p:nvPr/>
          </p:nvSpPr>
          <p:spPr>
            <a:xfrm>
              <a:off x="189258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1" name="Google Shape;5261;p16"/>
            <p:cNvSpPr/>
            <p:nvPr/>
          </p:nvSpPr>
          <p:spPr>
            <a:xfrm>
              <a:off x="190081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2" name="Google Shape;5262;p16"/>
            <p:cNvSpPr/>
            <p:nvPr/>
          </p:nvSpPr>
          <p:spPr>
            <a:xfrm>
              <a:off x="189258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3" name="Google Shape;5263;p16"/>
            <p:cNvSpPr/>
            <p:nvPr/>
          </p:nvSpPr>
          <p:spPr>
            <a:xfrm>
              <a:off x="190081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4" name="Google Shape;5264;p16"/>
            <p:cNvSpPr/>
            <p:nvPr/>
          </p:nvSpPr>
          <p:spPr>
            <a:xfrm>
              <a:off x="1892589"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5" name="Google Shape;5265;p16"/>
            <p:cNvSpPr/>
            <p:nvPr/>
          </p:nvSpPr>
          <p:spPr>
            <a:xfrm>
              <a:off x="1900815"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6" name="Google Shape;5266;p16"/>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7" name="Google Shape;5267;p16"/>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8" name="Google Shape;5268;p16"/>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9" name="Google Shape;5269;p16"/>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0" name="Google Shape;5270;p16"/>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1" name="Google Shape;5271;p16"/>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2" name="Google Shape;5272;p16"/>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3" name="Google Shape;5273;p16"/>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4" name="Google Shape;5274;p16"/>
            <p:cNvSpPr/>
            <p:nvPr/>
          </p:nvSpPr>
          <p:spPr>
            <a:xfrm>
              <a:off x="2166277"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5" name="Google Shape;5275;p16"/>
            <p:cNvSpPr/>
            <p:nvPr/>
          </p:nvSpPr>
          <p:spPr>
            <a:xfrm>
              <a:off x="2158050"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6"/>
            <p:cNvSpPr/>
            <p:nvPr/>
          </p:nvSpPr>
          <p:spPr>
            <a:xfrm>
              <a:off x="2166277"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6"/>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6"/>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6"/>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0" name="Google Shape;5280;p16"/>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1" name="Google Shape;5281;p16"/>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2" name="Google Shape;5282;p16"/>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3" name="Google Shape;5283;p16"/>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4" name="Google Shape;5284;p16"/>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5" name="Google Shape;5285;p16"/>
            <p:cNvSpPr/>
            <p:nvPr/>
          </p:nvSpPr>
          <p:spPr>
            <a:xfrm>
              <a:off x="2431857"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6" name="Google Shape;5286;p16"/>
            <p:cNvSpPr/>
            <p:nvPr/>
          </p:nvSpPr>
          <p:spPr>
            <a:xfrm>
              <a:off x="2423511"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7" name="Google Shape;5287;p16"/>
            <p:cNvSpPr/>
            <p:nvPr/>
          </p:nvSpPr>
          <p:spPr>
            <a:xfrm>
              <a:off x="2431857"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8" name="Google Shape;5288;p16"/>
            <p:cNvSpPr/>
            <p:nvPr/>
          </p:nvSpPr>
          <p:spPr>
            <a:xfrm>
              <a:off x="2423511"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9" name="Google Shape;5289;p16"/>
            <p:cNvSpPr/>
            <p:nvPr/>
          </p:nvSpPr>
          <p:spPr>
            <a:xfrm>
              <a:off x="2431857"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0" name="Google Shape;5290;p16"/>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1" name="Google Shape;5291;p16"/>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2" name="Google Shape;5292;p16"/>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3" name="Google Shape;5293;p16"/>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4" name="Google Shape;5294;p16"/>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5" name="Google Shape;5295;p16"/>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6" name="Google Shape;5296;p16"/>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7" name="Google Shape;5297;p16"/>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8" name="Google Shape;5298;p16"/>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9" name="Google Shape;5299;p16"/>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0" name="Google Shape;5300;p16"/>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1" name="Google Shape;5301;p16"/>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2" name="Google Shape;5302;p16"/>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6"/>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4" name="Google Shape;5304;p16"/>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5" name="Google Shape;5305;p16"/>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6" name="Google Shape;5306;p16"/>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7" name="Google Shape;5307;p16"/>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16"/>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16"/>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16"/>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16"/>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16"/>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16"/>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16"/>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16"/>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16"/>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16"/>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16"/>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16"/>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16"/>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16"/>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16"/>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16"/>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16"/>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16"/>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16"/>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16"/>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16"/>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16"/>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16"/>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16"/>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16"/>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16"/>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16"/>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16"/>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16"/>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16"/>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16"/>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16"/>
            <p:cNvSpPr/>
            <p:nvPr/>
          </p:nvSpPr>
          <p:spPr>
            <a:xfrm>
              <a:off x="2954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16"/>
            <p:cNvSpPr/>
            <p:nvPr/>
          </p:nvSpPr>
          <p:spPr>
            <a:xfrm>
              <a:off x="2962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16"/>
            <p:cNvSpPr/>
            <p:nvPr/>
          </p:nvSpPr>
          <p:spPr>
            <a:xfrm>
              <a:off x="2954433"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16"/>
            <p:cNvSpPr/>
            <p:nvPr/>
          </p:nvSpPr>
          <p:spPr>
            <a:xfrm>
              <a:off x="2962660"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16"/>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16"/>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16"/>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16"/>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16"/>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16"/>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16"/>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16"/>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16"/>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16"/>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16"/>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16"/>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16"/>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16"/>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16"/>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16"/>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16"/>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16"/>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16"/>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16"/>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16"/>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16"/>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16"/>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16"/>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16"/>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16"/>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16"/>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16"/>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16"/>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16"/>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16"/>
            <p:cNvSpPr/>
            <p:nvPr/>
          </p:nvSpPr>
          <p:spPr>
            <a:xfrm>
              <a:off x="720801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16"/>
            <p:cNvSpPr/>
            <p:nvPr/>
          </p:nvSpPr>
          <p:spPr>
            <a:xfrm>
              <a:off x="719966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16"/>
            <p:cNvSpPr/>
            <p:nvPr/>
          </p:nvSpPr>
          <p:spPr>
            <a:xfrm>
              <a:off x="720801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16"/>
            <p:cNvSpPr/>
            <p:nvPr/>
          </p:nvSpPr>
          <p:spPr>
            <a:xfrm>
              <a:off x="7199667"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16"/>
            <p:cNvSpPr/>
            <p:nvPr/>
          </p:nvSpPr>
          <p:spPr>
            <a:xfrm>
              <a:off x="720801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16"/>
            <p:cNvSpPr/>
            <p:nvPr/>
          </p:nvSpPr>
          <p:spPr>
            <a:xfrm>
              <a:off x="7199667"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16"/>
            <p:cNvSpPr/>
            <p:nvPr/>
          </p:nvSpPr>
          <p:spPr>
            <a:xfrm>
              <a:off x="7208013"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16"/>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16"/>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16"/>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16"/>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16"/>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16"/>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16"/>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16"/>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16"/>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16"/>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16"/>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16"/>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16"/>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16"/>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16"/>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16"/>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16"/>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16"/>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16"/>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16"/>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16"/>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16"/>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16"/>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16"/>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16"/>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16"/>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16"/>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16"/>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16"/>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16"/>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16"/>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1" name="Google Shape;5411;p16"/>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2" name="Google Shape;5412;p16"/>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3" name="Google Shape;5413;p16"/>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4" name="Google Shape;5414;p16"/>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5" name="Google Shape;5415;p16"/>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6" name="Google Shape;5416;p16"/>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7" name="Google Shape;5417;p16"/>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8" name="Google Shape;5418;p16"/>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9" name="Google Shape;5419;p16"/>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0" name="Google Shape;5420;p16"/>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1" name="Google Shape;5421;p16"/>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2" name="Google Shape;5422;p16"/>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3" name="Google Shape;5423;p16"/>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4" name="Google Shape;5424;p16"/>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5" name="Google Shape;5425;p16"/>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6" name="Google Shape;5426;p16"/>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1" name="Google Shape;5451;p16"/>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2" name="Google Shape;5452;p16"/>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6"/>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6"/>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6"/>
            <p:cNvSpPr/>
            <p:nvPr/>
          </p:nvSpPr>
          <p:spPr>
            <a:xfrm>
              <a:off x="6942432"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a:off x="6942432"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16"/>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6"/>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6"/>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6"/>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6"/>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6"/>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6"/>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6"/>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6"/>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6"/>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6"/>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6"/>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6"/>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6"/>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6"/>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6"/>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6"/>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6"/>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6"/>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6"/>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6"/>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6"/>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6"/>
            <p:cNvSpPr/>
            <p:nvPr/>
          </p:nvSpPr>
          <p:spPr>
            <a:xfrm>
              <a:off x="3219775"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6"/>
            <p:cNvSpPr/>
            <p:nvPr/>
          </p:nvSpPr>
          <p:spPr>
            <a:xfrm>
              <a:off x="3227168"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6"/>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6"/>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6"/>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6"/>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6"/>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6"/>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6"/>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6"/>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6"/>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6"/>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6"/>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6"/>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6"/>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6"/>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6"/>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6"/>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6"/>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6"/>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6"/>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6"/>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6"/>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6"/>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6"/>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6"/>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6"/>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6"/>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6"/>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6"/>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6"/>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6"/>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6"/>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6"/>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6"/>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6"/>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6"/>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6"/>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6"/>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6"/>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6"/>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6"/>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6"/>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6"/>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6"/>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6"/>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6"/>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6"/>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6"/>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6"/>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6"/>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6"/>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6"/>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6"/>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6"/>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6"/>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6"/>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6"/>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6"/>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6"/>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6"/>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6"/>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6"/>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6"/>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6"/>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6"/>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6"/>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6"/>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8" name="Google Shape;5578;p16"/>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9" name="Google Shape;5579;p16"/>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6"/>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6"/>
            <p:cNvSpPr/>
            <p:nvPr/>
          </p:nvSpPr>
          <p:spPr>
            <a:xfrm>
              <a:off x="2688972"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6"/>
            <p:cNvSpPr/>
            <p:nvPr/>
          </p:nvSpPr>
          <p:spPr>
            <a:xfrm>
              <a:off x="269719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6"/>
            <p:cNvSpPr/>
            <p:nvPr/>
          </p:nvSpPr>
          <p:spPr>
            <a:xfrm>
              <a:off x="2688972"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6"/>
            <p:cNvSpPr/>
            <p:nvPr/>
          </p:nvSpPr>
          <p:spPr>
            <a:xfrm>
              <a:off x="269719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85" name="Google Shape;5585;p16"/>
          <p:cNvSpPr txBox="1">
            <a:spLocks noGrp="1"/>
          </p:cNvSpPr>
          <p:nvPr>
            <p:ph type="title"/>
          </p:nvPr>
        </p:nvSpPr>
        <p:spPr>
          <a:xfrm>
            <a:off x="2372250" y="2182661"/>
            <a:ext cx="43995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5586" name="Google Shape;5586;p16"/>
          <p:cNvSpPr txBox="1">
            <a:spLocks noGrp="1"/>
          </p:cNvSpPr>
          <p:nvPr>
            <p:ph type="title" idx="2" hasCustomPrompt="1"/>
          </p:nvPr>
        </p:nvSpPr>
        <p:spPr>
          <a:xfrm>
            <a:off x="3757350"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5587" name="Google Shape;5587;p16"/>
          <p:cNvSpPr txBox="1">
            <a:spLocks noGrp="1"/>
          </p:cNvSpPr>
          <p:nvPr>
            <p:ph type="subTitle" idx="1"/>
          </p:nvPr>
        </p:nvSpPr>
        <p:spPr>
          <a:xfrm>
            <a:off x="3052350"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478"/>
        <p:cNvGrpSpPr/>
        <p:nvPr/>
      </p:nvGrpSpPr>
      <p:grpSpPr>
        <a:xfrm>
          <a:off x="0" y="0"/>
          <a:ext cx="0" cy="0"/>
          <a:chOff x="0" y="0"/>
          <a:chExt cx="0" cy="0"/>
        </a:xfrm>
      </p:grpSpPr>
      <p:grpSp>
        <p:nvGrpSpPr>
          <p:cNvPr id="6479" name="Google Shape;6479;p20"/>
          <p:cNvGrpSpPr/>
          <p:nvPr/>
        </p:nvGrpSpPr>
        <p:grpSpPr>
          <a:xfrm>
            <a:off x="189" y="52"/>
            <a:ext cx="9144013" cy="5143533"/>
            <a:chOff x="4088025" y="1324225"/>
            <a:chExt cx="1348575" cy="1101800"/>
          </a:xfrm>
        </p:grpSpPr>
        <p:sp>
          <p:nvSpPr>
            <p:cNvPr id="6480" name="Google Shape;6480;p2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0" name="Google Shape;6530;p20"/>
          <p:cNvGrpSpPr/>
          <p:nvPr/>
        </p:nvGrpSpPr>
        <p:grpSpPr>
          <a:xfrm>
            <a:off x="145881" y="206"/>
            <a:ext cx="8852237" cy="5143474"/>
            <a:chOff x="145881" y="206"/>
            <a:chExt cx="8852237" cy="5143474"/>
          </a:xfrm>
        </p:grpSpPr>
        <p:grpSp>
          <p:nvGrpSpPr>
            <p:cNvPr id="6531" name="Google Shape;6531;p20"/>
            <p:cNvGrpSpPr/>
            <p:nvPr/>
          </p:nvGrpSpPr>
          <p:grpSpPr>
            <a:xfrm>
              <a:off x="145881" y="206"/>
              <a:ext cx="600248" cy="4852321"/>
              <a:chOff x="384275" y="206"/>
              <a:chExt cx="600248" cy="4852321"/>
            </a:xfrm>
          </p:grpSpPr>
          <p:sp>
            <p:nvSpPr>
              <p:cNvPr id="6532" name="Google Shape;6532;p2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0" name="Google Shape;6550;p20"/>
              <p:cNvGrpSpPr/>
              <p:nvPr/>
            </p:nvGrpSpPr>
            <p:grpSpPr>
              <a:xfrm>
                <a:off x="384275" y="206"/>
                <a:ext cx="53414" cy="4852321"/>
                <a:chOff x="418506" y="206"/>
                <a:chExt cx="53414" cy="4852321"/>
              </a:xfrm>
            </p:grpSpPr>
            <p:sp>
              <p:nvSpPr>
                <p:cNvPr id="6551" name="Google Shape;6551;p2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5" name="Google Shape;6585;p2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3" name="Google Shape;6593;p20"/>
            <p:cNvGrpSpPr/>
            <p:nvPr/>
          </p:nvGrpSpPr>
          <p:grpSpPr>
            <a:xfrm>
              <a:off x="8398705" y="206"/>
              <a:ext cx="599413" cy="5143474"/>
              <a:chOff x="8322446" y="206"/>
              <a:chExt cx="599413" cy="5143474"/>
            </a:xfrm>
          </p:grpSpPr>
          <p:sp>
            <p:nvSpPr>
              <p:cNvPr id="6594" name="Google Shape;6594;p20"/>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0"/>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6" name="Google Shape;6596;p20"/>
              <p:cNvGrpSpPr/>
              <p:nvPr/>
            </p:nvGrpSpPr>
            <p:grpSpPr>
              <a:xfrm>
                <a:off x="8322446" y="206"/>
                <a:ext cx="599413" cy="5143474"/>
                <a:chOff x="8160192" y="206"/>
                <a:chExt cx="599413" cy="5143474"/>
              </a:xfrm>
            </p:grpSpPr>
            <p:grpSp>
              <p:nvGrpSpPr>
                <p:cNvPr id="6597" name="Google Shape;6597;p20"/>
                <p:cNvGrpSpPr/>
                <p:nvPr/>
              </p:nvGrpSpPr>
              <p:grpSpPr>
                <a:xfrm>
                  <a:off x="8706192" y="206"/>
                  <a:ext cx="53414" cy="5143474"/>
                  <a:chOff x="8511811" y="206"/>
                  <a:chExt cx="53414" cy="5143474"/>
                </a:xfrm>
              </p:grpSpPr>
              <p:sp>
                <p:nvSpPr>
                  <p:cNvPr id="6598" name="Google Shape;6598;p2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4" name="Google Shape;6634;p2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658" name="Google Shape;6658;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659" name="Google Shape;6659;p20"/>
          <p:cNvSpPr txBox="1">
            <a:spLocks noGrp="1"/>
          </p:cNvSpPr>
          <p:nvPr>
            <p:ph type="subTitle" idx="1"/>
          </p:nvPr>
        </p:nvSpPr>
        <p:spPr>
          <a:xfrm>
            <a:off x="2302364" y="1848852"/>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0" name="Google Shape;6660;p20"/>
          <p:cNvSpPr txBox="1">
            <a:spLocks noGrp="1"/>
          </p:cNvSpPr>
          <p:nvPr>
            <p:ph type="subTitle" idx="2"/>
          </p:nvPr>
        </p:nvSpPr>
        <p:spPr>
          <a:xfrm>
            <a:off x="2302364" y="1236775"/>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1" name="Google Shape;6661;p20"/>
          <p:cNvSpPr txBox="1">
            <a:spLocks noGrp="1"/>
          </p:cNvSpPr>
          <p:nvPr>
            <p:ph type="subTitle" idx="3"/>
          </p:nvPr>
        </p:nvSpPr>
        <p:spPr>
          <a:xfrm>
            <a:off x="2302364" y="2972664"/>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2" name="Google Shape;6662;p20"/>
          <p:cNvSpPr txBox="1">
            <a:spLocks noGrp="1"/>
          </p:cNvSpPr>
          <p:nvPr>
            <p:ph type="subTitle" idx="4"/>
          </p:nvPr>
        </p:nvSpPr>
        <p:spPr>
          <a:xfrm>
            <a:off x="2302364" y="2360586"/>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3" name="Google Shape;6663;p20"/>
          <p:cNvSpPr txBox="1">
            <a:spLocks noGrp="1"/>
          </p:cNvSpPr>
          <p:nvPr>
            <p:ph type="subTitle" idx="5"/>
          </p:nvPr>
        </p:nvSpPr>
        <p:spPr>
          <a:xfrm>
            <a:off x="2302364" y="4096475"/>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4" name="Google Shape;6664;p20"/>
          <p:cNvSpPr txBox="1">
            <a:spLocks noGrp="1"/>
          </p:cNvSpPr>
          <p:nvPr>
            <p:ph type="subTitle" idx="6"/>
          </p:nvPr>
        </p:nvSpPr>
        <p:spPr>
          <a:xfrm>
            <a:off x="2302364" y="3484398"/>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transition spd="slow">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CUSTOM_2_2_1_1">
    <p:spTree>
      <p:nvGrpSpPr>
        <p:cNvPr id="1" name="Shape 6665"/>
        <p:cNvGrpSpPr/>
        <p:nvPr/>
      </p:nvGrpSpPr>
      <p:grpSpPr>
        <a:xfrm>
          <a:off x="0" y="0"/>
          <a:ext cx="0" cy="0"/>
          <a:chOff x="0" y="0"/>
          <a:chExt cx="0" cy="0"/>
        </a:xfrm>
      </p:grpSpPr>
      <p:grpSp>
        <p:nvGrpSpPr>
          <p:cNvPr id="6666" name="Google Shape;6666;p21"/>
          <p:cNvGrpSpPr/>
          <p:nvPr/>
        </p:nvGrpSpPr>
        <p:grpSpPr>
          <a:xfrm>
            <a:off x="189" y="52"/>
            <a:ext cx="9144013" cy="5143533"/>
            <a:chOff x="4088025" y="1324225"/>
            <a:chExt cx="1348575" cy="1101800"/>
          </a:xfrm>
        </p:grpSpPr>
        <p:sp>
          <p:nvSpPr>
            <p:cNvPr id="6667" name="Google Shape;6667;p2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2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2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2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2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2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2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2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2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2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2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2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2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2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2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2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2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2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2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2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2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2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2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2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2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2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2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2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2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2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2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2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2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2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2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2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2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2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2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2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2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2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2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2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2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2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2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2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2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2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7" name="Google Shape;6717;p21"/>
          <p:cNvGrpSpPr/>
          <p:nvPr/>
        </p:nvGrpSpPr>
        <p:grpSpPr>
          <a:xfrm>
            <a:off x="91189" y="206"/>
            <a:ext cx="8961622" cy="5143474"/>
            <a:chOff x="91189" y="206"/>
            <a:chExt cx="8961622" cy="5143474"/>
          </a:xfrm>
        </p:grpSpPr>
        <p:grpSp>
          <p:nvGrpSpPr>
            <p:cNvPr id="6718" name="Google Shape;6718;p21"/>
            <p:cNvGrpSpPr/>
            <p:nvPr/>
          </p:nvGrpSpPr>
          <p:grpSpPr>
            <a:xfrm>
              <a:off x="8204921" y="206"/>
              <a:ext cx="847890" cy="5143474"/>
              <a:chOff x="8128721" y="206"/>
              <a:chExt cx="847890" cy="5143474"/>
            </a:xfrm>
          </p:grpSpPr>
          <p:grpSp>
            <p:nvGrpSpPr>
              <p:cNvPr id="6719" name="Google Shape;6719;p21"/>
              <p:cNvGrpSpPr/>
              <p:nvPr/>
            </p:nvGrpSpPr>
            <p:grpSpPr>
              <a:xfrm>
                <a:off x="8393229" y="206"/>
                <a:ext cx="53414" cy="5143474"/>
                <a:chOff x="8511811" y="206"/>
                <a:chExt cx="53414" cy="5143474"/>
              </a:xfrm>
            </p:grpSpPr>
            <p:sp>
              <p:nvSpPr>
                <p:cNvPr id="6720" name="Google Shape;6720;p21"/>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21"/>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21"/>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21"/>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21"/>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21"/>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21"/>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21"/>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21"/>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21"/>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21"/>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21"/>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21"/>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21"/>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21"/>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21"/>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21"/>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21"/>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21"/>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21"/>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21"/>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21"/>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21"/>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21"/>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21"/>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21"/>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21"/>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21"/>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21"/>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21"/>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21"/>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21"/>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21"/>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21"/>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21"/>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21"/>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6" name="Google Shape;6756;p21"/>
              <p:cNvGrpSpPr/>
              <p:nvPr/>
            </p:nvGrpSpPr>
            <p:grpSpPr>
              <a:xfrm>
                <a:off x="8658690" y="206"/>
                <a:ext cx="53414" cy="5143474"/>
                <a:chOff x="8712171" y="206"/>
                <a:chExt cx="53414" cy="5143474"/>
              </a:xfrm>
            </p:grpSpPr>
            <p:sp>
              <p:nvSpPr>
                <p:cNvPr id="6757" name="Google Shape;6757;p21"/>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21"/>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21"/>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21"/>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21"/>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21"/>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21"/>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21"/>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21"/>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21"/>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21"/>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21"/>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21"/>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21"/>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21"/>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21"/>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21"/>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21"/>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21"/>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21"/>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21"/>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21"/>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21"/>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21"/>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21"/>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21"/>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21"/>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21"/>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21"/>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21"/>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21"/>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21"/>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21"/>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21"/>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21"/>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21"/>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3" name="Google Shape;6793;p21"/>
              <p:cNvGrpSpPr/>
              <p:nvPr/>
            </p:nvGrpSpPr>
            <p:grpSpPr>
              <a:xfrm>
                <a:off x="8924151" y="206"/>
                <a:ext cx="52460" cy="4852321"/>
                <a:chOff x="8855639" y="206"/>
                <a:chExt cx="52460" cy="4852321"/>
              </a:xfrm>
            </p:grpSpPr>
            <p:sp>
              <p:nvSpPr>
                <p:cNvPr id="6794" name="Google Shape;6794;p21"/>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21"/>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21"/>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21"/>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21"/>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21"/>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21"/>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21"/>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21"/>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21"/>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21"/>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21"/>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21"/>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21"/>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21"/>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21"/>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21"/>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21"/>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21"/>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21"/>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21"/>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21"/>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21"/>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21"/>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21"/>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21"/>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21"/>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21"/>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21"/>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21"/>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21"/>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21"/>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21"/>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21"/>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8" name="Google Shape;6828;p21"/>
              <p:cNvSpPr/>
              <p:nvPr/>
            </p:nvSpPr>
            <p:spPr>
              <a:xfrm>
                <a:off x="813611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21"/>
              <p:cNvSpPr/>
              <p:nvPr/>
            </p:nvSpPr>
            <p:spPr>
              <a:xfrm>
                <a:off x="813611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21"/>
              <p:cNvSpPr/>
              <p:nvPr/>
            </p:nvSpPr>
            <p:spPr>
              <a:xfrm>
                <a:off x="813611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21"/>
              <p:cNvSpPr/>
              <p:nvPr/>
            </p:nvSpPr>
            <p:spPr>
              <a:xfrm>
                <a:off x="813611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21"/>
              <p:cNvSpPr/>
              <p:nvPr/>
            </p:nvSpPr>
            <p:spPr>
              <a:xfrm>
                <a:off x="812872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21"/>
              <p:cNvSpPr/>
              <p:nvPr/>
            </p:nvSpPr>
            <p:spPr>
              <a:xfrm>
                <a:off x="812872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21"/>
              <p:cNvSpPr/>
              <p:nvPr/>
            </p:nvSpPr>
            <p:spPr>
              <a:xfrm>
                <a:off x="813611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21"/>
              <p:cNvSpPr/>
              <p:nvPr/>
            </p:nvSpPr>
            <p:spPr>
              <a:xfrm>
                <a:off x="812872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6" name="Google Shape;6836;p21"/>
            <p:cNvGrpSpPr/>
            <p:nvPr/>
          </p:nvGrpSpPr>
          <p:grpSpPr>
            <a:xfrm>
              <a:off x="91189" y="206"/>
              <a:ext cx="849678" cy="5143474"/>
              <a:chOff x="91189" y="206"/>
              <a:chExt cx="849678" cy="5143474"/>
            </a:xfrm>
          </p:grpSpPr>
          <p:grpSp>
            <p:nvGrpSpPr>
              <p:cNvPr id="6837" name="Google Shape;6837;p21"/>
              <p:cNvGrpSpPr/>
              <p:nvPr/>
            </p:nvGrpSpPr>
            <p:grpSpPr>
              <a:xfrm>
                <a:off x="356650" y="206"/>
                <a:ext cx="53295" cy="5143474"/>
                <a:chOff x="578867" y="206"/>
                <a:chExt cx="53295" cy="5143474"/>
              </a:xfrm>
            </p:grpSpPr>
            <p:sp>
              <p:nvSpPr>
                <p:cNvPr id="6838" name="Google Shape;6838;p21"/>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21"/>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21"/>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21"/>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21"/>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21"/>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21"/>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21"/>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21"/>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21"/>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21"/>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21"/>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21"/>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21"/>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21"/>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21"/>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21"/>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21"/>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21"/>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21"/>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21"/>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21"/>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21"/>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21"/>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21"/>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21"/>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21"/>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21"/>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21"/>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21"/>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21"/>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21"/>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21"/>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21"/>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21"/>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21"/>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4" name="Google Shape;6874;p21"/>
              <p:cNvGrpSpPr/>
              <p:nvPr/>
            </p:nvGrpSpPr>
            <p:grpSpPr>
              <a:xfrm>
                <a:off x="91189" y="206"/>
                <a:ext cx="53414" cy="4852321"/>
                <a:chOff x="418506" y="206"/>
                <a:chExt cx="53414" cy="4852321"/>
              </a:xfrm>
            </p:grpSpPr>
            <p:sp>
              <p:nvSpPr>
                <p:cNvPr id="6875" name="Google Shape;6875;p21"/>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21"/>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21"/>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21"/>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21"/>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21"/>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21"/>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21"/>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21"/>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21"/>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21"/>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21"/>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21"/>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8" name="Google Shape;6888;p21"/>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21"/>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21"/>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21"/>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21"/>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21"/>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21"/>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21"/>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21"/>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21"/>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21"/>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21"/>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21"/>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21"/>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21"/>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21"/>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21"/>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21"/>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21"/>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21"/>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21"/>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9" name="Google Shape;6909;p21"/>
              <p:cNvGrpSpPr/>
              <p:nvPr/>
            </p:nvGrpSpPr>
            <p:grpSpPr>
              <a:xfrm>
                <a:off x="621992" y="206"/>
                <a:ext cx="53414" cy="4852321"/>
                <a:chOff x="774043" y="206"/>
                <a:chExt cx="53414" cy="4852321"/>
              </a:xfrm>
            </p:grpSpPr>
            <p:sp>
              <p:nvSpPr>
                <p:cNvPr id="6910" name="Google Shape;6910;p21"/>
                <p:cNvSpPr/>
                <p:nvPr/>
              </p:nvSpPr>
              <p:spPr>
                <a:xfrm>
                  <a:off x="78226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21"/>
                <p:cNvSpPr/>
                <p:nvPr/>
              </p:nvSpPr>
              <p:spPr>
                <a:xfrm>
                  <a:off x="78226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21"/>
                <p:cNvSpPr/>
                <p:nvPr/>
              </p:nvSpPr>
              <p:spPr>
                <a:xfrm>
                  <a:off x="78226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21"/>
                <p:cNvSpPr/>
                <p:nvPr/>
              </p:nvSpPr>
              <p:spPr>
                <a:xfrm>
                  <a:off x="78226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21"/>
                <p:cNvSpPr/>
                <p:nvPr/>
              </p:nvSpPr>
              <p:spPr>
                <a:xfrm>
                  <a:off x="77404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21"/>
                <p:cNvSpPr/>
                <p:nvPr/>
              </p:nvSpPr>
              <p:spPr>
                <a:xfrm>
                  <a:off x="77404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21"/>
                <p:cNvSpPr/>
                <p:nvPr/>
              </p:nvSpPr>
              <p:spPr>
                <a:xfrm>
                  <a:off x="78226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21"/>
                <p:cNvSpPr/>
                <p:nvPr/>
              </p:nvSpPr>
              <p:spPr>
                <a:xfrm>
                  <a:off x="77404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21"/>
                <p:cNvSpPr/>
                <p:nvPr/>
              </p:nvSpPr>
              <p:spPr>
                <a:xfrm>
                  <a:off x="78226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21"/>
                <p:cNvSpPr/>
                <p:nvPr/>
              </p:nvSpPr>
              <p:spPr>
                <a:xfrm>
                  <a:off x="77404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21"/>
                <p:cNvSpPr/>
                <p:nvPr/>
              </p:nvSpPr>
              <p:spPr>
                <a:xfrm>
                  <a:off x="78226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21"/>
                <p:cNvSpPr/>
                <p:nvPr/>
              </p:nvSpPr>
              <p:spPr>
                <a:xfrm>
                  <a:off x="77404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21"/>
                <p:cNvSpPr/>
                <p:nvPr/>
              </p:nvSpPr>
              <p:spPr>
                <a:xfrm>
                  <a:off x="782269"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21"/>
                <p:cNvSpPr/>
                <p:nvPr/>
              </p:nvSpPr>
              <p:spPr>
                <a:xfrm>
                  <a:off x="77404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21"/>
                <p:cNvSpPr/>
                <p:nvPr/>
              </p:nvSpPr>
              <p:spPr>
                <a:xfrm>
                  <a:off x="782269"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21"/>
                <p:cNvSpPr/>
                <p:nvPr/>
              </p:nvSpPr>
              <p:spPr>
                <a:xfrm>
                  <a:off x="782269"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21"/>
                <p:cNvSpPr/>
                <p:nvPr/>
              </p:nvSpPr>
              <p:spPr>
                <a:xfrm>
                  <a:off x="77404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21"/>
                <p:cNvSpPr/>
                <p:nvPr/>
              </p:nvSpPr>
              <p:spPr>
                <a:xfrm>
                  <a:off x="77404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21"/>
                <p:cNvSpPr/>
                <p:nvPr/>
              </p:nvSpPr>
              <p:spPr>
                <a:xfrm>
                  <a:off x="782269"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21"/>
                <p:cNvSpPr/>
                <p:nvPr/>
              </p:nvSpPr>
              <p:spPr>
                <a:xfrm>
                  <a:off x="77404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21"/>
                <p:cNvSpPr/>
                <p:nvPr/>
              </p:nvSpPr>
              <p:spPr>
                <a:xfrm>
                  <a:off x="782269"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1" name="Google Shape;6931;p21"/>
                <p:cNvSpPr/>
                <p:nvPr/>
              </p:nvSpPr>
              <p:spPr>
                <a:xfrm>
                  <a:off x="782269"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2" name="Google Shape;6932;p21"/>
                <p:cNvSpPr/>
                <p:nvPr/>
              </p:nvSpPr>
              <p:spPr>
                <a:xfrm>
                  <a:off x="77404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21"/>
                <p:cNvSpPr/>
                <p:nvPr/>
              </p:nvSpPr>
              <p:spPr>
                <a:xfrm>
                  <a:off x="77404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21"/>
                <p:cNvSpPr/>
                <p:nvPr/>
              </p:nvSpPr>
              <p:spPr>
                <a:xfrm>
                  <a:off x="77404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21"/>
                <p:cNvSpPr/>
                <p:nvPr/>
              </p:nvSpPr>
              <p:spPr>
                <a:xfrm>
                  <a:off x="782269"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21"/>
                <p:cNvSpPr/>
                <p:nvPr/>
              </p:nvSpPr>
              <p:spPr>
                <a:xfrm>
                  <a:off x="782269"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21"/>
                <p:cNvSpPr/>
                <p:nvPr/>
              </p:nvSpPr>
              <p:spPr>
                <a:xfrm>
                  <a:off x="782269"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21"/>
                <p:cNvSpPr/>
                <p:nvPr/>
              </p:nvSpPr>
              <p:spPr>
                <a:xfrm>
                  <a:off x="77404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21"/>
                <p:cNvSpPr/>
                <p:nvPr/>
              </p:nvSpPr>
              <p:spPr>
                <a:xfrm>
                  <a:off x="782269"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21"/>
                <p:cNvSpPr/>
                <p:nvPr/>
              </p:nvSpPr>
              <p:spPr>
                <a:xfrm>
                  <a:off x="77404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21"/>
                <p:cNvSpPr/>
                <p:nvPr/>
              </p:nvSpPr>
              <p:spPr>
                <a:xfrm>
                  <a:off x="782269"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21"/>
                <p:cNvSpPr/>
                <p:nvPr/>
              </p:nvSpPr>
              <p:spPr>
                <a:xfrm>
                  <a:off x="77404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21"/>
                <p:cNvSpPr/>
                <p:nvPr/>
              </p:nvSpPr>
              <p:spPr>
                <a:xfrm>
                  <a:off x="782269"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44" name="Google Shape;6944;p21"/>
              <p:cNvSpPr/>
              <p:nvPr/>
            </p:nvSpPr>
            <p:spPr>
              <a:xfrm>
                <a:off x="895799"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21"/>
              <p:cNvSpPr/>
              <p:nvPr/>
            </p:nvSpPr>
            <p:spPr>
              <a:xfrm>
                <a:off x="895799"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21"/>
              <p:cNvSpPr/>
              <p:nvPr/>
            </p:nvSpPr>
            <p:spPr>
              <a:xfrm>
                <a:off x="895799"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21"/>
              <p:cNvSpPr/>
              <p:nvPr/>
            </p:nvSpPr>
            <p:spPr>
              <a:xfrm>
                <a:off x="887453"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21"/>
              <p:cNvSpPr/>
              <p:nvPr/>
            </p:nvSpPr>
            <p:spPr>
              <a:xfrm>
                <a:off x="887453"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21"/>
              <p:cNvSpPr/>
              <p:nvPr/>
            </p:nvSpPr>
            <p:spPr>
              <a:xfrm>
                <a:off x="895799"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21"/>
              <p:cNvSpPr/>
              <p:nvPr/>
            </p:nvSpPr>
            <p:spPr>
              <a:xfrm>
                <a:off x="887453"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21"/>
              <p:cNvSpPr/>
              <p:nvPr/>
            </p:nvSpPr>
            <p:spPr>
              <a:xfrm>
                <a:off x="895799"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52" name="Google Shape;6952;p21"/>
          <p:cNvSpPr txBox="1">
            <a:spLocks noGrp="1"/>
          </p:cNvSpPr>
          <p:nvPr>
            <p:ph type="subTitle" idx="1"/>
          </p:nvPr>
        </p:nvSpPr>
        <p:spPr>
          <a:xfrm>
            <a:off x="899732" y="2638450"/>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953" name="Google Shape;6953;p21"/>
          <p:cNvSpPr txBox="1">
            <a:spLocks noGrp="1"/>
          </p:cNvSpPr>
          <p:nvPr>
            <p:ph type="subTitle" idx="2"/>
          </p:nvPr>
        </p:nvSpPr>
        <p:spPr>
          <a:xfrm>
            <a:off x="899732" y="3120537"/>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954" name="Google Shape;6954;p21"/>
          <p:cNvSpPr txBox="1">
            <a:spLocks noGrp="1"/>
          </p:cNvSpPr>
          <p:nvPr>
            <p:ph type="subTitle" idx="3"/>
          </p:nvPr>
        </p:nvSpPr>
        <p:spPr>
          <a:xfrm>
            <a:off x="3441900" y="2638450"/>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955" name="Google Shape;6955;p21"/>
          <p:cNvSpPr txBox="1">
            <a:spLocks noGrp="1"/>
          </p:cNvSpPr>
          <p:nvPr>
            <p:ph type="subTitle" idx="4"/>
          </p:nvPr>
        </p:nvSpPr>
        <p:spPr>
          <a:xfrm>
            <a:off x="3441900" y="3120537"/>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956" name="Google Shape;6956;p21"/>
          <p:cNvSpPr txBox="1">
            <a:spLocks noGrp="1"/>
          </p:cNvSpPr>
          <p:nvPr>
            <p:ph type="subTitle" idx="5"/>
          </p:nvPr>
        </p:nvSpPr>
        <p:spPr>
          <a:xfrm>
            <a:off x="5984068" y="2638450"/>
            <a:ext cx="22602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957" name="Google Shape;6957;p21"/>
          <p:cNvSpPr txBox="1">
            <a:spLocks noGrp="1"/>
          </p:cNvSpPr>
          <p:nvPr>
            <p:ph type="subTitle" idx="6"/>
          </p:nvPr>
        </p:nvSpPr>
        <p:spPr>
          <a:xfrm>
            <a:off x="5984068" y="3120537"/>
            <a:ext cx="2260200" cy="8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6958" name="Google Shape;6958;p21"/>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transition spd="slow">
    <p:cove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3_1_4_2_1_1_1_1">
    <p:spTree>
      <p:nvGrpSpPr>
        <p:cNvPr id="1" name="Shape 6959"/>
        <p:cNvGrpSpPr/>
        <p:nvPr/>
      </p:nvGrpSpPr>
      <p:grpSpPr>
        <a:xfrm>
          <a:off x="0" y="0"/>
          <a:ext cx="0" cy="0"/>
          <a:chOff x="0" y="0"/>
          <a:chExt cx="0" cy="0"/>
        </a:xfrm>
      </p:grpSpPr>
      <p:grpSp>
        <p:nvGrpSpPr>
          <p:cNvPr id="6960" name="Google Shape;6960;p22"/>
          <p:cNvGrpSpPr/>
          <p:nvPr/>
        </p:nvGrpSpPr>
        <p:grpSpPr>
          <a:xfrm>
            <a:off x="189" y="52"/>
            <a:ext cx="9144013" cy="5143533"/>
            <a:chOff x="4088025" y="1324225"/>
            <a:chExt cx="1348575" cy="1101800"/>
          </a:xfrm>
        </p:grpSpPr>
        <p:sp>
          <p:nvSpPr>
            <p:cNvPr id="6961" name="Google Shape;6961;p2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1" name="Google Shape;7011;p22"/>
          <p:cNvGrpSpPr/>
          <p:nvPr/>
        </p:nvGrpSpPr>
        <p:grpSpPr>
          <a:xfrm>
            <a:off x="91189" y="206"/>
            <a:ext cx="8961622" cy="5143474"/>
            <a:chOff x="91189" y="206"/>
            <a:chExt cx="8961622" cy="5143474"/>
          </a:xfrm>
        </p:grpSpPr>
        <p:grpSp>
          <p:nvGrpSpPr>
            <p:cNvPr id="7012" name="Google Shape;7012;p22"/>
            <p:cNvGrpSpPr/>
            <p:nvPr/>
          </p:nvGrpSpPr>
          <p:grpSpPr>
            <a:xfrm>
              <a:off x="8204921" y="206"/>
              <a:ext cx="847890" cy="5143474"/>
              <a:chOff x="8128721" y="206"/>
              <a:chExt cx="847890" cy="5143474"/>
            </a:xfrm>
          </p:grpSpPr>
          <p:grpSp>
            <p:nvGrpSpPr>
              <p:cNvPr id="7013" name="Google Shape;7013;p22"/>
              <p:cNvGrpSpPr/>
              <p:nvPr/>
            </p:nvGrpSpPr>
            <p:grpSpPr>
              <a:xfrm>
                <a:off x="8393229" y="206"/>
                <a:ext cx="53414" cy="5143474"/>
                <a:chOff x="8511811" y="206"/>
                <a:chExt cx="53414" cy="5143474"/>
              </a:xfrm>
            </p:grpSpPr>
            <p:sp>
              <p:nvSpPr>
                <p:cNvPr id="7014" name="Google Shape;7014;p22"/>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2"/>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2"/>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2"/>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2"/>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2"/>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2"/>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2"/>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2"/>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2"/>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2"/>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2"/>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2"/>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2"/>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2"/>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2"/>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2"/>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2"/>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2"/>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2"/>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2"/>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2"/>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2"/>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2"/>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2"/>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2"/>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2"/>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2"/>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2"/>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2"/>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2"/>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2"/>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2"/>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2"/>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2"/>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2"/>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0" name="Google Shape;7050;p22"/>
              <p:cNvGrpSpPr/>
              <p:nvPr/>
            </p:nvGrpSpPr>
            <p:grpSpPr>
              <a:xfrm>
                <a:off x="8658690" y="206"/>
                <a:ext cx="53414" cy="5143474"/>
                <a:chOff x="8712171" y="206"/>
                <a:chExt cx="53414" cy="5143474"/>
              </a:xfrm>
            </p:grpSpPr>
            <p:sp>
              <p:nvSpPr>
                <p:cNvPr id="7051" name="Google Shape;7051;p22"/>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2"/>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2"/>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2"/>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2"/>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2"/>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2"/>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2"/>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2"/>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2"/>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2"/>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2"/>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2"/>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2"/>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2"/>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2"/>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2"/>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2"/>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2"/>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2"/>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2"/>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2"/>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2"/>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2"/>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2"/>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2"/>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2"/>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2"/>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2"/>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2"/>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2"/>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2"/>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2"/>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2"/>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2"/>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2"/>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7" name="Google Shape;7087;p22"/>
              <p:cNvGrpSpPr/>
              <p:nvPr/>
            </p:nvGrpSpPr>
            <p:grpSpPr>
              <a:xfrm>
                <a:off x="8924151" y="206"/>
                <a:ext cx="52460" cy="4852321"/>
                <a:chOff x="8855639" y="206"/>
                <a:chExt cx="52460" cy="4852321"/>
              </a:xfrm>
            </p:grpSpPr>
            <p:sp>
              <p:nvSpPr>
                <p:cNvPr id="7088" name="Google Shape;7088;p22"/>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2"/>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2"/>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2"/>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2"/>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2"/>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2"/>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2"/>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2"/>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2"/>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2"/>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2"/>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2"/>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2"/>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2"/>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2"/>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2"/>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2"/>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2"/>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2"/>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2"/>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2"/>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2"/>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2"/>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2"/>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2"/>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2"/>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2"/>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2"/>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2"/>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2"/>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2"/>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2"/>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2"/>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22"/>
              <p:cNvSpPr/>
              <p:nvPr/>
            </p:nvSpPr>
            <p:spPr>
              <a:xfrm>
                <a:off x="813611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2"/>
              <p:cNvSpPr/>
              <p:nvPr/>
            </p:nvSpPr>
            <p:spPr>
              <a:xfrm>
                <a:off x="813611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2"/>
              <p:cNvSpPr/>
              <p:nvPr/>
            </p:nvSpPr>
            <p:spPr>
              <a:xfrm>
                <a:off x="813611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2"/>
              <p:cNvSpPr/>
              <p:nvPr/>
            </p:nvSpPr>
            <p:spPr>
              <a:xfrm>
                <a:off x="813611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2"/>
              <p:cNvSpPr/>
              <p:nvPr/>
            </p:nvSpPr>
            <p:spPr>
              <a:xfrm>
                <a:off x="812872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2"/>
              <p:cNvSpPr/>
              <p:nvPr/>
            </p:nvSpPr>
            <p:spPr>
              <a:xfrm>
                <a:off x="812872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2"/>
              <p:cNvSpPr/>
              <p:nvPr/>
            </p:nvSpPr>
            <p:spPr>
              <a:xfrm>
                <a:off x="813611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2"/>
              <p:cNvSpPr/>
              <p:nvPr/>
            </p:nvSpPr>
            <p:spPr>
              <a:xfrm>
                <a:off x="812872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0" name="Google Shape;7130;p22"/>
            <p:cNvGrpSpPr/>
            <p:nvPr/>
          </p:nvGrpSpPr>
          <p:grpSpPr>
            <a:xfrm>
              <a:off x="91189" y="206"/>
              <a:ext cx="849678" cy="5143474"/>
              <a:chOff x="91189" y="206"/>
              <a:chExt cx="849678" cy="5143474"/>
            </a:xfrm>
          </p:grpSpPr>
          <p:grpSp>
            <p:nvGrpSpPr>
              <p:cNvPr id="7131" name="Google Shape;7131;p22"/>
              <p:cNvGrpSpPr/>
              <p:nvPr/>
            </p:nvGrpSpPr>
            <p:grpSpPr>
              <a:xfrm>
                <a:off x="356650" y="206"/>
                <a:ext cx="53295" cy="5143474"/>
                <a:chOff x="578867" y="206"/>
                <a:chExt cx="53295" cy="5143474"/>
              </a:xfrm>
            </p:grpSpPr>
            <p:sp>
              <p:nvSpPr>
                <p:cNvPr id="7132" name="Google Shape;7132;p22"/>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2"/>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2"/>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2"/>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2"/>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2"/>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2"/>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2"/>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2"/>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2"/>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2"/>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2"/>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2"/>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2"/>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2"/>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2"/>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2"/>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2"/>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2"/>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2"/>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2"/>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2"/>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2"/>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2"/>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2"/>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2"/>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2"/>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2"/>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2"/>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2"/>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2"/>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2"/>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2"/>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2"/>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2"/>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2"/>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22"/>
              <p:cNvGrpSpPr/>
              <p:nvPr/>
            </p:nvGrpSpPr>
            <p:grpSpPr>
              <a:xfrm>
                <a:off x="91189" y="206"/>
                <a:ext cx="53414" cy="4852321"/>
                <a:chOff x="418506" y="206"/>
                <a:chExt cx="53414" cy="4852321"/>
              </a:xfrm>
            </p:grpSpPr>
            <p:sp>
              <p:nvSpPr>
                <p:cNvPr id="7169" name="Google Shape;7169;p22"/>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2"/>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2"/>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2"/>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2"/>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2"/>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2"/>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2"/>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2"/>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2"/>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2"/>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2"/>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2"/>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2"/>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2"/>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2"/>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2"/>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2"/>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2"/>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2"/>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2"/>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2"/>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2"/>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2"/>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2"/>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2"/>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2"/>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2"/>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2"/>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2"/>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2"/>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2"/>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2"/>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2"/>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3" name="Google Shape;7203;p22"/>
              <p:cNvGrpSpPr/>
              <p:nvPr/>
            </p:nvGrpSpPr>
            <p:grpSpPr>
              <a:xfrm>
                <a:off x="621992" y="206"/>
                <a:ext cx="53414" cy="4852321"/>
                <a:chOff x="774043" y="206"/>
                <a:chExt cx="53414" cy="4852321"/>
              </a:xfrm>
            </p:grpSpPr>
            <p:sp>
              <p:nvSpPr>
                <p:cNvPr id="7204" name="Google Shape;7204;p22"/>
                <p:cNvSpPr/>
                <p:nvPr/>
              </p:nvSpPr>
              <p:spPr>
                <a:xfrm>
                  <a:off x="78226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2"/>
                <p:cNvSpPr/>
                <p:nvPr/>
              </p:nvSpPr>
              <p:spPr>
                <a:xfrm>
                  <a:off x="78226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2"/>
                <p:cNvSpPr/>
                <p:nvPr/>
              </p:nvSpPr>
              <p:spPr>
                <a:xfrm>
                  <a:off x="78226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2"/>
                <p:cNvSpPr/>
                <p:nvPr/>
              </p:nvSpPr>
              <p:spPr>
                <a:xfrm>
                  <a:off x="78226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2"/>
                <p:cNvSpPr/>
                <p:nvPr/>
              </p:nvSpPr>
              <p:spPr>
                <a:xfrm>
                  <a:off x="77404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2"/>
                <p:cNvSpPr/>
                <p:nvPr/>
              </p:nvSpPr>
              <p:spPr>
                <a:xfrm>
                  <a:off x="77404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2"/>
                <p:cNvSpPr/>
                <p:nvPr/>
              </p:nvSpPr>
              <p:spPr>
                <a:xfrm>
                  <a:off x="78226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2"/>
                <p:cNvSpPr/>
                <p:nvPr/>
              </p:nvSpPr>
              <p:spPr>
                <a:xfrm>
                  <a:off x="77404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2"/>
                <p:cNvSpPr/>
                <p:nvPr/>
              </p:nvSpPr>
              <p:spPr>
                <a:xfrm>
                  <a:off x="78226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2"/>
                <p:cNvSpPr/>
                <p:nvPr/>
              </p:nvSpPr>
              <p:spPr>
                <a:xfrm>
                  <a:off x="77404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2"/>
                <p:cNvSpPr/>
                <p:nvPr/>
              </p:nvSpPr>
              <p:spPr>
                <a:xfrm>
                  <a:off x="78226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2"/>
                <p:cNvSpPr/>
                <p:nvPr/>
              </p:nvSpPr>
              <p:spPr>
                <a:xfrm>
                  <a:off x="77404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2"/>
                <p:cNvSpPr/>
                <p:nvPr/>
              </p:nvSpPr>
              <p:spPr>
                <a:xfrm>
                  <a:off x="782269"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2"/>
                <p:cNvSpPr/>
                <p:nvPr/>
              </p:nvSpPr>
              <p:spPr>
                <a:xfrm>
                  <a:off x="77404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2"/>
                <p:cNvSpPr/>
                <p:nvPr/>
              </p:nvSpPr>
              <p:spPr>
                <a:xfrm>
                  <a:off x="782269"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2"/>
                <p:cNvSpPr/>
                <p:nvPr/>
              </p:nvSpPr>
              <p:spPr>
                <a:xfrm>
                  <a:off x="782269"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2"/>
                <p:cNvSpPr/>
                <p:nvPr/>
              </p:nvSpPr>
              <p:spPr>
                <a:xfrm>
                  <a:off x="77404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2"/>
                <p:cNvSpPr/>
                <p:nvPr/>
              </p:nvSpPr>
              <p:spPr>
                <a:xfrm>
                  <a:off x="77404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2"/>
                <p:cNvSpPr/>
                <p:nvPr/>
              </p:nvSpPr>
              <p:spPr>
                <a:xfrm>
                  <a:off x="782269"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2"/>
                <p:cNvSpPr/>
                <p:nvPr/>
              </p:nvSpPr>
              <p:spPr>
                <a:xfrm>
                  <a:off x="77404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2"/>
                <p:cNvSpPr/>
                <p:nvPr/>
              </p:nvSpPr>
              <p:spPr>
                <a:xfrm>
                  <a:off x="782269"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2"/>
                <p:cNvSpPr/>
                <p:nvPr/>
              </p:nvSpPr>
              <p:spPr>
                <a:xfrm>
                  <a:off x="782269"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2"/>
                <p:cNvSpPr/>
                <p:nvPr/>
              </p:nvSpPr>
              <p:spPr>
                <a:xfrm>
                  <a:off x="77404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2"/>
                <p:cNvSpPr/>
                <p:nvPr/>
              </p:nvSpPr>
              <p:spPr>
                <a:xfrm>
                  <a:off x="77404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2"/>
                <p:cNvSpPr/>
                <p:nvPr/>
              </p:nvSpPr>
              <p:spPr>
                <a:xfrm>
                  <a:off x="77404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2"/>
                <p:cNvSpPr/>
                <p:nvPr/>
              </p:nvSpPr>
              <p:spPr>
                <a:xfrm>
                  <a:off x="782269"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2"/>
                <p:cNvSpPr/>
                <p:nvPr/>
              </p:nvSpPr>
              <p:spPr>
                <a:xfrm>
                  <a:off x="782269"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2"/>
                <p:cNvSpPr/>
                <p:nvPr/>
              </p:nvSpPr>
              <p:spPr>
                <a:xfrm>
                  <a:off x="782269"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2"/>
                <p:cNvSpPr/>
                <p:nvPr/>
              </p:nvSpPr>
              <p:spPr>
                <a:xfrm>
                  <a:off x="77404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2"/>
                <p:cNvSpPr/>
                <p:nvPr/>
              </p:nvSpPr>
              <p:spPr>
                <a:xfrm>
                  <a:off x="782269"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2"/>
                <p:cNvSpPr/>
                <p:nvPr/>
              </p:nvSpPr>
              <p:spPr>
                <a:xfrm>
                  <a:off x="77404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2"/>
                <p:cNvSpPr/>
                <p:nvPr/>
              </p:nvSpPr>
              <p:spPr>
                <a:xfrm>
                  <a:off x="782269"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2"/>
                <p:cNvSpPr/>
                <p:nvPr/>
              </p:nvSpPr>
              <p:spPr>
                <a:xfrm>
                  <a:off x="77404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2"/>
                <p:cNvSpPr/>
                <p:nvPr/>
              </p:nvSpPr>
              <p:spPr>
                <a:xfrm>
                  <a:off x="782269"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8" name="Google Shape;7238;p22"/>
              <p:cNvSpPr/>
              <p:nvPr/>
            </p:nvSpPr>
            <p:spPr>
              <a:xfrm>
                <a:off x="895799"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2"/>
              <p:cNvSpPr/>
              <p:nvPr/>
            </p:nvSpPr>
            <p:spPr>
              <a:xfrm>
                <a:off x="895799"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2"/>
              <p:cNvSpPr/>
              <p:nvPr/>
            </p:nvSpPr>
            <p:spPr>
              <a:xfrm>
                <a:off x="895799"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2"/>
              <p:cNvSpPr/>
              <p:nvPr/>
            </p:nvSpPr>
            <p:spPr>
              <a:xfrm>
                <a:off x="887453"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2"/>
              <p:cNvSpPr/>
              <p:nvPr/>
            </p:nvSpPr>
            <p:spPr>
              <a:xfrm>
                <a:off x="887453"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2"/>
              <p:cNvSpPr/>
              <p:nvPr/>
            </p:nvSpPr>
            <p:spPr>
              <a:xfrm>
                <a:off x="895799"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2"/>
              <p:cNvSpPr/>
              <p:nvPr/>
            </p:nvSpPr>
            <p:spPr>
              <a:xfrm>
                <a:off x="887453"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2"/>
              <p:cNvSpPr/>
              <p:nvPr/>
            </p:nvSpPr>
            <p:spPr>
              <a:xfrm>
                <a:off x="895799"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46" name="Google Shape;7246;p22"/>
          <p:cNvSpPr txBox="1">
            <a:spLocks noGrp="1"/>
          </p:cNvSpPr>
          <p:nvPr>
            <p:ph type="title" hasCustomPrompt="1"/>
          </p:nvPr>
        </p:nvSpPr>
        <p:spPr>
          <a:xfrm>
            <a:off x="209074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47" name="Google Shape;7247;p22"/>
          <p:cNvSpPr txBox="1">
            <a:spLocks noGrp="1"/>
          </p:cNvSpPr>
          <p:nvPr>
            <p:ph type="subTitle" idx="1"/>
          </p:nvPr>
        </p:nvSpPr>
        <p:spPr>
          <a:xfrm>
            <a:off x="147784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48" name="Google Shape;7248;p22"/>
          <p:cNvSpPr txBox="1">
            <a:spLocks noGrp="1"/>
          </p:cNvSpPr>
          <p:nvPr>
            <p:ph type="subTitle" idx="2"/>
          </p:nvPr>
        </p:nvSpPr>
        <p:spPr>
          <a:xfrm>
            <a:off x="147784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49" name="Google Shape;7249;p22"/>
          <p:cNvSpPr txBox="1">
            <a:spLocks noGrp="1"/>
          </p:cNvSpPr>
          <p:nvPr>
            <p:ph type="title" idx="3" hasCustomPrompt="1"/>
          </p:nvPr>
        </p:nvSpPr>
        <p:spPr>
          <a:xfrm>
            <a:off x="594116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0" name="Google Shape;7250;p22"/>
          <p:cNvSpPr txBox="1">
            <a:spLocks noGrp="1"/>
          </p:cNvSpPr>
          <p:nvPr>
            <p:ph type="subTitle" idx="4"/>
          </p:nvPr>
        </p:nvSpPr>
        <p:spPr>
          <a:xfrm>
            <a:off x="532826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1" name="Google Shape;7251;p22"/>
          <p:cNvSpPr txBox="1">
            <a:spLocks noGrp="1"/>
          </p:cNvSpPr>
          <p:nvPr>
            <p:ph type="subTitle" idx="5"/>
          </p:nvPr>
        </p:nvSpPr>
        <p:spPr>
          <a:xfrm>
            <a:off x="532826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2" name="Google Shape;7252;p22"/>
          <p:cNvSpPr txBox="1">
            <a:spLocks noGrp="1"/>
          </p:cNvSpPr>
          <p:nvPr>
            <p:ph type="title" idx="6" hasCustomPrompt="1"/>
          </p:nvPr>
        </p:nvSpPr>
        <p:spPr>
          <a:xfrm>
            <a:off x="209074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3" name="Google Shape;7253;p22"/>
          <p:cNvSpPr txBox="1">
            <a:spLocks noGrp="1"/>
          </p:cNvSpPr>
          <p:nvPr>
            <p:ph type="subTitle" idx="7"/>
          </p:nvPr>
        </p:nvSpPr>
        <p:spPr>
          <a:xfrm>
            <a:off x="147784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4" name="Google Shape;7254;p22"/>
          <p:cNvSpPr txBox="1">
            <a:spLocks noGrp="1"/>
          </p:cNvSpPr>
          <p:nvPr>
            <p:ph type="subTitle" idx="8"/>
          </p:nvPr>
        </p:nvSpPr>
        <p:spPr>
          <a:xfrm>
            <a:off x="147784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5" name="Google Shape;7255;p22"/>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256" name="Google Shape;7256;p22"/>
          <p:cNvSpPr txBox="1">
            <a:spLocks noGrp="1"/>
          </p:cNvSpPr>
          <p:nvPr>
            <p:ph type="title" idx="13" hasCustomPrompt="1"/>
          </p:nvPr>
        </p:nvSpPr>
        <p:spPr>
          <a:xfrm>
            <a:off x="594116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7" name="Google Shape;7257;p22"/>
          <p:cNvSpPr txBox="1">
            <a:spLocks noGrp="1"/>
          </p:cNvSpPr>
          <p:nvPr>
            <p:ph type="subTitle" idx="14"/>
          </p:nvPr>
        </p:nvSpPr>
        <p:spPr>
          <a:xfrm>
            <a:off x="532826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8" name="Google Shape;7258;p22"/>
          <p:cNvSpPr txBox="1">
            <a:spLocks noGrp="1"/>
          </p:cNvSpPr>
          <p:nvPr>
            <p:ph type="subTitle" idx="15"/>
          </p:nvPr>
        </p:nvSpPr>
        <p:spPr>
          <a:xfrm>
            <a:off x="532826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transition spd="slow">
    <p:cove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transition spd="slow">
    <p:cove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8"/>
        <p:cNvGrpSpPr/>
        <p:nvPr/>
      </p:nvGrpSpPr>
      <p:grpSpPr>
        <a:xfrm>
          <a:off x="0" y="0"/>
          <a:ext cx="0" cy="0"/>
          <a:chOff x="0" y="0"/>
          <a:chExt cx="0" cy="0"/>
        </a:xfrm>
      </p:grpSpPr>
      <p:grpSp>
        <p:nvGrpSpPr>
          <p:cNvPr id="1869" name="Google Shape;1869;p8"/>
          <p:cNvGrpSpPr/>
          <p:nvPr/>
        </p:nvGrpSpPr>
        <p:grpSpPr>
          <a:xfrm>
            <a:off x="189" y="52"/>
            <a:ext cx="9144013" cy="5143533"/>
            <a:chOff x="4088025" y="1324225"/>
            <a:chExt cx="1348575" cy="1101800"/>
          </a:xfrm>
        </p:grpSpPr>
        <p:sp>
          <p:nvSpPr>
            <p:cNvPr id="1870" name="Google Shape;1870;p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8"/>
          <p:cNvGrpSpPr/>
          <p:nvPr/>
        </p:nvGrpSpPr>
        <p:grpSpPr>
          <a:xfrm>
            <a:off x="34718" y="206"/>
            <a:ext cx="9074564" cy="5143474"/>
            <a:chOff x="34718" y="206"/>
            <a:chExt cx="9074564" cy="5143474"/>
          </a:xfrm>
        </p:grpSpPr>
        <p:sp>
          <p:nvSpPr>
            <p:cNvPr id="1921" name="Google Shape;1921;p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109632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8"/>
          <p:cNvSpPr txBox="1">
            <a:spLocks noGrp="1"/>
          </p:cNvSpPr>
          <p:nvPr>
            <p:ph type="title"/>
          </p:nvPr>
        </p:nvSpPr>
        <p:spPr>
          <a:xfrm>
            <a:off x="1269300" y="1461190"/>
            <a:ext cx="66054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7"/>
        <p:cNvGrpSpPr/>
        <p:nvPr/>
      </p:nvGrpSpPr>
      <p:grpSpPr>
        <a:xfrm>
          <a:off x="0" y="0"/>
          <a:ext cx="0" cy="0"/>
          <a:chOff x="0" y="0"/>
          <a:chExt cx="0" cy="0"/>
        </a:xfrm>
      </p:grpSpPr>
      <p:grpSp>
        <p:nvGrpSpPr>
          <p:cNvPr id="2438" name="Google Shape;2438;p9"/>
          <p:cNvGrpSpPr/>
          <p:nvPr/>
        </p:nvGrpSpPr>
        <p:grpSpPr>
          <a:xfrm>
            <a:off x="189" y="52"/>
            <a:ext cx="9144013" cy="5143533"/>
            <a:chOff x="4088025" y="1324225"/>
            <a:chExt cx="1348575" cy="1101800"/>
          </a:xfrm>
        </p:grpSpPr>
        <p:sp>
          <p:nvSpPr>
            <p:cNvPr id="2439" name="Google Shape;2439;p9"/>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9"/>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9"/>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9"/>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9"/>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9"/>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9"/>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9"/>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9"/>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9"/>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9"/>
          <p:cNvGrpSpPr/>
          <p:nvPr/>
        </p:nvGrpSpPr>
        <p:grpSpPr>
          <a:xfrm>
            <a:off x="34718" y="206"/>
            <a:ext cx="9056203" cy="5143474"/>
            <a:chOff x="34718" y="206"/>
            <a:chExt cx="9056203" cy="5143474"/>
          </a:xfrm>
        </p:grpSpPr>
        <p:sp>
          <p:nvSpPr>
            <p:cNvPr id="2490" name="Google Shape;2490;p9"/>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9"/>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9"/>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9"/>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9"/>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9"/>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9"/>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9"/>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9"/>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9"/>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9"/>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9"/>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9"/>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9"/>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9"/>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9"/>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9"/>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9"/>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9"/>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9"/>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9"/>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9"/>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9"/>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9"/>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9"/>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9"/>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9"/>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9"/>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9"/>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9"/>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9"/>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9"/>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9"/>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9"/>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9"/>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9"/>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9"/>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9"/>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9"/>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9"/>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9"/>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9"/>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9"/>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9"/>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9"/>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9"/>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9"/>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9"/>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9"/>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9"/>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9"/>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9"/>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9"/>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9"/>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9"/>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9"/>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9"/>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9"/>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9"/>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9"/>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9"/>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9"/>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9"/>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9"/>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9"/>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9"/>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9"/>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9"/>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9"/>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9"/>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9"/>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9"/>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9"/>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9"/>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9"/>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9"/>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9"/>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9"/>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9"/>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9"/>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9"/>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9"/>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9"/>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9"/>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9"/>
            <p:cNvSpPr/>
            <p:nvPr/>
          </p:nvSpPr>
          <p:spPr>
            <a:xfrm>
              <a:off x="6677090"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9"/>
            <p:cNvSpPr/>
            <p:nvPr/>
          </p:nvSpPr>
          <p:spPr>
            <a:xfrm>
              <a:off x="6677090"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9"/>
            <p:cNvSpPr/>
            <p:nvPr/>
          </p:nvSpPr>
          <p:spPr>
            <a:xfrm>
              <a:off x="6677090" y="1736397"/>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9"/>
            <p:cNvSpPr/>
            <p:nvPr/>
          </p:nvSpPr>
          <p:spPr>
            <a:xfrm>
              <a:off x="666874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9"/>
            <p:cNvSpPr/>
            <p:nvPr/>
          </p:nvSpPr>
          <p:spPr>
            <a:xfrm>
              <a:off x="6677090" y="202576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9"/>
            <p:cNvSpPr/>
            <p:nvPr/>
          </p:nvSpPr>
          <p:spPr>
            <a:xfrm>
              <a:off x="6677090" y="2170028"/>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9"/>
            <p:cNvSpPr/>
            <p:nvPr/>
          </p:nvSpPr>
          <p:spPr>
            <a:xfrm>
              <a:off x="666874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9"/>
            <p:cNvSpPr/>
            <p:nvPr/>
          </p:nvSpPr>
          <p:spPr>
            <a:xfrm>
              <a:off x="6677090" y="2459393"/>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9"/>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9"/>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9"/>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9"/>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9"/>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9"/>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9"/>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9"/>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9"/>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9"/>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9"/>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9"/>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9"/>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9"/>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9"/>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9"/>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9"/>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9"/>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9"/>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9"/>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9"/>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9"/>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9"/>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9"/>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9"/>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9"/>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9"/>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9"/>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9"/>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9"/>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9"/>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9"/>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9"/>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9"/>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9"/>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9"/>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9"/>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9"/>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9"/>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9"/>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9"/>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9"/>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9"/>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9"/>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9"/>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9"/>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9"/>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9"/>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9"/>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9"/>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9"/>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9"/>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9"/>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9"/>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9"/>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9"/>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9"/>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9"/>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9"/>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9"/>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9"/>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9"/>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9"/>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9"/>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9"/>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9"/>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9"/>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9"/>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9"/>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9"/>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9"/>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9"/>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9"/>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9"/>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9"/>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9"/>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9"/>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9"/>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9"/>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9"/>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9"/>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9"/>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9"/>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9"/>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9"/>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9"/>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9"/>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9"/>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9"/>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9"/>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9"/>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9"/>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9"/>
            <p:cNvSpPr/>
            <p:nvPr/>
          </p:nvSpPr>
          <p:spPr>
            <a:xfrm>
              <a:off x="189258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9"/>
            <p:cNvSpPr/>
            <p:nvPr/>
          </p:nvSpPr>
          <p:spPr>
            <a:xfrm>
              <a:off x="190081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9"/>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9"/>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9"/>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2166277"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2158050"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2954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2962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3484283"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720801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719966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720801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7199667"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720801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7199667"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4546128"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6942432"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6942432"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6942432"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6934205"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3219775"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3227168"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3757971"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403283"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9"/>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2688972"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269719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2688972"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9"/>
          <p:cNvSpPr txBox="1">
            <a:spLocks noGrp="1"/>
          </p:cNvSpPr>
          <p:nvPr>
            <p:ph type="subTitle" idx="1"/>
          </p:nvPr>
        </p:nvSpPr>
        <p:spPr>
          <a:xfrm>
            <a:off x="1084951" y="2249027"/>
            <a:ext cx="4974300" cy="13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22" name="Google Shape;2922;p9"/>
          <p:cNvSpPr txBox="1">
            <a:spLocks noGrp="1"/>
          </p:cNvSpPr>
          <p:nvPr>
            <p:ph type="title"/>
          </p:nvPr>
        </p:nvSpPr>
        <p:spPr>
          <a:xfrm>
            <a:off x="1085099" y="1498100"/>
            <a:ext cx="4974300" cy="7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42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23"/>
        <p:cNvGrpSpPr/>
        <p:nvPr/>
      </p:nvGrpSpPr>
      <p:grpSpPr>
        <a:xfrm>
          <a:off x="0" y="0"/>
          <a:ext cx="0" cy="0"/>
          <a:chOff x="0" y="0"/>
          <a:chExt cx="0" cy="0"/>
        </a:xfrm>
      </p:grpSpPr>
      <p:sp>
        <p:nvSpPr>
          <p:cNvPr id="2924" name="Google Shape;2924;p10"/>
          <p:cNvSpPr txBox="1">
            <a:spLocks noGrp="1"/>
          </p:cNvSpPr>
          <p:nvPr>
            <p:ph type="title"/>
          </p:nvPr>
        </p:nvSpPr>
        <p:spPr>
          <a:xfrm>
            <a:off x="720000" y="2454850"/>
            <a:ext cx="2945700" cy="21843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dk2"/>
              </a:buClr>
              <a:buSzPts val="3200"/>
              <a:buFont typeface="Fredoka One"/>
              <a:buNone/>
              <a:defRPr sz="3200">
                <a:highlight>
                  <a:schemeClr val="lt1"/>
                </a:highlight>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925" name="Google Shape;2925;p10"/>
          <p:cNvGrpSpPr/>
          <p:nvPr/>
        </p:nvGrpSpPr>
        <p:grpSpPr>
          <a:xfrm>
            <a:off x="34718" y="206"/>
            <a:ext cx="9074564" cy="4852321"/>
            <a:chOff x="34718" y="206"/>
            <a:chExt cx="9074564" cy="4852321"/>
          </a:xfrm>
        </p:grpSpPr>
        <p:sp>
          <p:nvSpPr>
            <p:cNvPr id="2926" name="Google Shape;2926;p10"/>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10"/>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10"/>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10"/>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10"/>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10"/>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10"/>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10"/>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10"/>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10"/>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10"/>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10"/>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10"/>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10"/>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10"/>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10"/>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10"/>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10"/>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10"/>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10"/>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10"/>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10"/>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10"/>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10"/>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10"/>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10"/>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10"/>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10"/>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10"/>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10"/>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10"/>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10"/>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5"/>
        <p:cNvGrpSpPr/>
        <p:nvPr/>
      </p:nvGrpSpPr>
      <p:grpSpPr>
        <a:xfrm>
          <a:off x="0" y="0"/>
          <a:ext cx="0" cy="0"/>
          <a:chOff x="0" y="0"/>
          <a:chExt cx="0" cy="0"/>
        </a:xfrm>
      </p:grpSpPr>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7_1_1">
    <p:spTree>
      <p:nvGrpSpPr>
        <p:cNvPr id="1" name="Shape 3626"/>
        <p:cNvGrpSpPr/>
        <p:nvPr/>
      </p:nvGrpSpPr>
      <p:grpSpPr>
        <a:xfrm>
          <a:off x="0" y="0"/>
          <a:ext cx="0" cy="0"/>
          <a:chOff x="0" y="0"/>
          <a:chExt cx="0" cy="0"/>
        </a:xfrm>
      </p:grpSpPr>
      <p:grpSp>
        <p:nvGrpSpPr>
          <p:cNvPr id="3627" name="Google Shape;3627;p13"/>
          <p:cNvGrpSpPr/>
          <p:nvPr/>
        </p:nvGrpSpPr>
        <p:grpSpPr>
          <a:xfrm>
            <a:off x="189" y="52"/>
            <a:ext cx="9144013" cy="5143533"/>
            <a:chOff x="4088025" y="1324225"/>
            <a:chExt cx="1348575" cy="1101800"/>
          </a:xfrm>
        </p:grpSpPr>
        <p:sp>
          <p:nvSpPr>
            <p:cNvPr id="3628" name="Google Shape;3628;p1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8" name="Google Shape;3678;p13"/>
          <p:cNvGrpSpPr/>
          <p:nvPr/>
        </p:nvGrpSpPr>
        <p:grpSpPr>
          <a:xfrm>
            <a:off x="110918" y="206"/>
            <a:ext cx="8922164" cy="5143474"/>
            <a:chOff x="110918" y="206"/>
            <a:chExt cx="8922164" cy="5143474"/>
          </a:xfrm>
        </p:grpSpPr>
        <p:sp>
          <p:nvSpPr>
            <p:cNvPr id="3679" name="Google Shape;3679;p13"/>
            <p:cNvSpPr/>
            <p:nvPr/>
          </p:nvSpPr>
          <p:spPr>
            <a:xfrm>
              <a:off x="7977089"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3"/>
            <p:cNvSpPr/>
            <p:nvPr/>
          </p:nvSpPr>
          <p:spPr>
            <a:xfrm>
              <a:off x="7977089"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3"/>
            <p:cNvSpPr/>
            <p:nvPr/>
          </p:nvSpPr>
          <p:spPr>
            <a:xfrm>
              <a:off x="7977089"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3"/>
            <p:cNvSpPr/>
            <p:nvPr/>
          </p:nvSpPr>
          <p:spPr>
            <a:xfrm>
              <a:off x="796886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3"/>
            <p:cNvSpPr/>
            <p:nvPr/>
          </p:nvSpPr>
          <p:spPr>
            <a:xfrm>
              <a:off x="796886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3"/>
            <p:cNvSpPr/>
            <p:nvPr/>
          </p:nvSpPr>
          <p:spPr>
            <a:xfrm>
              <a:off x="7977089"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3"/>
            <p:cNvSpPr/>
            <p:nvPr/>
          </p:nvSpPr>
          <p:spPr>
            <a:xfrm>
              <a:off x="796886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
            <p:cNvSpPr/>
            <p:nvPr/>
          </p:nvSpPr>
          <p:spPr>
            <a:xfrm>
              <a:off x="7977089"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
            <p:cNvSpPr/>
            <p:nvPr/>
          </p:nvSpPr>
          <p:spPr>
            <a:xfrm>
              <a:off x="796886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
            <p:cNvSpPr/>
            <p:nvPr/>
          </p:nvSpPr>
          <p:spPr>
            <a:xfrm>
              <a:off x="8482611"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3"/>
            <p:cNvSpPr/>
            <p:nvPr/>
          </p:nvSpPr>
          <p:spPr>
            <a:xfrm>
              <a:off x="8482611"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3"/>
            <p:cNvSpPr/>
            <p:nvPr/>
          </p:nvSpPr>
          <p:spPr>
            <a:xfrm>
              <a:off x="8482611"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3"/>
            <p:cNvSpPr/>
            <p:nvPr/>
          </p:nvSpPr>
          <p:spPr>
            <a:xfrm>
              <a:off x="8474265"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3"/>
            <p:cNvSpPr/>
            <p:nvPr/>
          </p:nvSpPr>
          <p:spPr>
            <a:xfrm>
              <a:off x="8474265"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3"/>
            <p:cNvSpPr/>
            <p:nvPr/>
          </p:nvSpPr>
          <p:spPr>
            <a:xfrm>
              <a:off x="8482611"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3"/>
            <p:cNvSpPr/>
            <p:nvPr/>
          </p:nvSpPr>
          <p:spPr>
            <a:xfrm>
              <a:off x="8474265"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3"/>
            <p:cNvSpPr/>
            <p:nvPr/>
          </p:nvSpPr>
          <p:spPr>
            <a:xfrm>
              <a:off x="8482611"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3"/>
            <p:cNvSpPr/>
            <p:nvPr/>
          </p:nvSpPr>
          <p:spPr>
            <a:xfrm>
              <a:off x="8474265"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3"/>
            <p:cNvSpPr/>
            <p:nvPr/>
          </p:nvSpPr>
          <p:spPr>
            <a:xfrm>
              <a:off x="8474265"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3"/>
            <p:cNvSpPr/>
            <p:nvPr/>
          </p:nvSpPr>
          <p:spPr>
            <a:xfrm>
              <a:off x="8482611"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3"/>
            <p:cNvSpPr/>
            <p:nvPr/>
          </p:nvSpPr>
          <p:spPr>
            <a:xfrm>
              <a:off x="8482611"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3"/>
            <p:cNvSpPr/>
            <p:nvPr/>
          </p:nvSpPr>
          <p:spPr>
            <a:xfrm>
              <a:off x="8482611"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3"/>
            <p:cNvSpPr/>
            <p:nvPr/>
          </p:nvSpPr>
          <p:spPr>
            <a:xfrm>
              <a:off x="8474265"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3"/>
            <p:cNvSpPr/>
            <p:nvPr/>
          </p:nvSpPr>
          <p:spPr>
            <a:xfrm>
              <a:off x="8482611"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3"/>
            <p:cNvSpPr/>
            <p:nvPr/>
          </p:nvSpPr>
          <p:spPr>
            <a:xfrm>
              <a:off x="8482611"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3"/>
            <p:cNvSpPr/>
            <p:nvPr/>
          </p:nvSpPr>
          <p:spPr>
            <a:xfrm>
              <a:off x="8474265"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3"/>
            <p:cNvSpPr/>
            <p:nvPr/>
          </p:nvSpPr>
          <p:spPr>
            <a:xfrm>
              <a:off x="8482611"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3"/>
            <p:cNvSpPr/>
            <p:nvPr/>
          </p:nvSpPr>
          <p:spPr>
            <a:xfrm>
              <a:off x="8474265"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7" name="Google Shape;3707;p13"/>
            <p:cNvGrpSpPr/>
            <p:nvPr/>
          </p:nvGrpSpPr>
          <p:grpSpPr>
            <a:xfrm>
              <a:off x="8727026" y="206"/>
              <a:ext cx="53295" cy="5143474"/>
              <a:chOff x="1182396" y="206"/>
              <a:chExt cx="53295" cy="5143474"/>
            </a:xfrm>
          </p:grpSpPr>
          <p:sp>
            <p:nvSpPr>
              <p:cNvPr id="3708" name="Google Shape;3708;p13"/>
              <p:cNvSpPr/>
              <p:nvPr/>
            </p:nvSpPr>
            <p:spPr>
              <a:xfrm>
                <a:off x="119062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3"/>
              <p:cNvSpPr/>
              <p:nvPr/>
            </p:nvSpPr>
            <p:spPr>
              <a:xfrm>
                <a:off x="119062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3"/>
              <p:cNvSpPr/>
              <p:nvPr/>
            </p:nvSpPr>
            <p:spPr>
              <a:xfrm>
                <a:off x="1190623"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3"/>
              <p:cNvSpPr/>
              <p:nvPr/>
            </p:nvSpPr>
            <p:spPr>
              <a:xfrm>
                <a:off x="1182396"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3"/>
              <p:cNvSpPr/>
              <p:nvPr/>
            </p:nvSpPr>
            <p:spPr>
              <a:xfrm>
                <a:off x="1182396"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3"/>
              <p:cNvSpPr/>
              <p:nvPr/>
            </p:nvSpPr>
            <p:spPr>
              <a:xfrm>
                <a:off x="1190623"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3"/>
              <p:cNvSpPr/>
              <p:nvPr/>
            </p:nvSpPr>
            <p:spPr>
              <a:xfrm>
                <a:off x="1182396"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3"/>
              <p:cNvSpPr/>
              <p:nvPr/>
            </p:nvSpPr>
            <p:spPr>
              <a:xfrm>
                <a:off x="1190623"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3"/>
              <p:cNvSpPr/>
              <p:nvPr/>
            </p:nvSpPr>
            <p:spPr>
              <a:xfrm>
                <a:off x="1182396"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3"/>
              <p:cNvSpPr/>
              <p:nvPr/>
            </p:nvSpPr>
            <p:spPr>
              <a:xfrm>
                <a:off x="1182396"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3"/>
              <p:cNvSpPr/>
              <p:nvPr/>
            </p:nvSpPr>
            <p:spPr>
              <a:xfrm>
                <a:off x="119062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3"/>
              <p:cNvSpPr/>
              <p:nvPr/>
            </p:nvSpPr>
            <p:spPr>
              <a:xfrm>
                <a:off x="1190623"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3"/>
              <p:cNvSpPr/>
              <p:nvPr/>
            </p:nvSpPr>
            <p:spPr>
              <a:xfrm>
                <a:off x="119062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3"/>
              <p:cNvSpPr/>
              <p:nvPr/>
            </p:nvSpPr>
            <p:spPr>
              <a:xfrm>
                <a:off x="1182396"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3"/>
              <p:cNvSpPr/>
              <p:nvPr/>
            </p:nvSpPr>
            <p:spPr>
              <a:xfrm>
                <a:off x="1190623"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3"/>
              <p:cNvSpPr/>
              <p:nvPr/>
            </p:nvSpPr>
            <p:spPr>
              <a:xfrm>
                <a:off x="1190623"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3"/>
              <p:cNvSpPr/>
              <p:nvPr/>
            </p:nvSpPr>
            <p:spPr>
              <a:xfrm>
                <a:off x="1182396"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3"/>
              <p:cNvSpPr/>
              <p:nvPr/>
            </p:nvSpPr>
            <p:spPr>
              <a:xfrm>
                <a:off x="1190623"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3"/>
              <p:cNvSpPr/>
              <p:nvPr/>
            </p:nvSpPr>
            <p:spPr>
              <a:xfrm>
                <a:off x="1182396"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
              <p:cNvSpPr/>
              <p:nvPr/>
            </p:nvSpPr>
            <p:spPr>
              <a:xfrm>
                <a:off x="1190623"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
              <p:cNvSpPr/>
              <p:nvPr/>
            </p:nvSpPr>
            <p:spPr>
              <a:xfrm>
                <a:off x="1182396"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3"/>
              <p:cNvSpPr/>
              <p:nvPr/>
            </p:nvSpPr>
            <p:spPr>
              <a:xfrm>
                <a:off x="1190623"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3"/>
              <p:cNvSpPr/>
              <p:nvPr/>
            </p:nvSpPr>
            <p:spPr>
              <a:xfrm>
                <a:off x="1182396"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3"/>
              <p:cNvSpPr/>
              <p:nvPr/>
            </p:nvSpPr>
            <p:spPr>
              <a:xfrm>
                <a:off x="1182396"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3"/>
              <p:cNvSpPr/>
              <p:nvPr/>
            </p:nvSpPr>
            <p:spPr>
              <a:xfrm>
                <a:off x="1190623"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3"/>
              <p:cNvSpPr/>
              <p:nvPr/>
            </p:nvSpPr>
            <p:spPr>
              <a:xfrm>
                <a:off x="1182396"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3"/>
              <p:cNvSpPr/>
              <p:nvPr/>
            </p:nvSpPr>
            <p:spPr>
              <a:xfrm>
                <a:off x="1182396"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3"/>
              <p:cNvSpPr/>
              <p:nvPr/>
            </p:nvSpPr>
            <p:spPr>
              <a:xfrm>
                <a:off x="1182396"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3"/>
              <p:cNvSpPr/>
              <p:nvPr/>
            </p:nvSpPr>
            <p:spPr>
              <a:xfrm>
                <a:off x="1190623"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3"/>
              <p:cNvSpPr/>
              <p:nvPr/>
            </p:nvSpPr>
            <p:spPr>
              <a:xfrm>
                <a:off x="1190623"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3"/>
              <p:cNvSpPr/>
              <p:nvPr/>
            </p:nvSpPr>
            <p:spPr>
              <a:xfrm>
                <a:off x="1190623"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3"/>
              <p:cNvSpPr/>
              <p:nvPr/>
            </p:nvSpPr>
            <p:spPr>
              <a:xfrm>
                <a:off x="1182396" y="448399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3"/>
              <p:cNvSpPr/>
              <p:nvPr/>
            </p:nvSpPr>
            <p:spPr>
              <a:xfrm>
                <a:off x="1190623"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3"/>
              <p:cNvSpPr/>
              <p:nvPr/>
            </p:nvSpPr>
            <p:spPr>
              <a:xfrm>
                <a:off x="1182396" y="477336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3"/>
              <p:cNvSpPr/>
              <p:nvPr/>
            </p:nvSpPr>
            <p:spPr>
              <a:xfrm>
                <a:off x="1190623" y="4919414"/>
                <a:ext cx="25872" cy="78213"/>
              </a:xfrm>
              <a:custGeom>
                <a:avLst/>
                <a:gdLst/>
                <a:ahLst/>
                <a:cxnLst/>
                <a:rect l="l" t="t" r="r" b="b"/>
                <a:pathLst>
                  <a:path w="217" h="656" extrusionOk="0">
                    <a:moveTo>
                      <a:pt x="139" y="1"/>
                    </a:moveTo>
                    <a:lnTo>
                      <a:pt x="0" y="78"/>
                    </a:lnTo>
                    <a:lnTo>
                      <a:pt x="16" y="139"/>
                    </a:lnTo>
                    <a:lnTo>
                      <a:pt x="131" y="78"/>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3"/>
              <p:cNvSpPr/>
              <p:nvPr/>
            </p:nvSpPr>
            <p:spPr>
              <a:xfrm>
                <a:off x="1182396" y="506272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40"/>
                    </a:cubicBezTo>
                    <a:cubicBezTo>
                      <a:pt x="85" y="162"/>
                      <a:pt x="146"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4" name="Google Shape;3744;p13"/>
            <p:cNvSpPr/>
            <p:nvPr/>
          </p:nvSpPr>
          <p:spPr>
            <a:xfrm>
              <a:off x="112911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3"/>
            <p:cNvSpPr/>
            <p:nvPr/>
          </p:nvSpPr>
          <p:spPr>
            <a:xfrm>
              <a:off x="112911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3"/>
            <p:cNvSpPr/>
            <p:nvPr/>
          </p:nvSpPr>
          <p:spPr>
            <a:xfrm>
              <a:off x="112911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3"/>
            <p:cNvSpPr/>
            <p:nvPr/>
          </p:nvSpPr>
          <p:spPr>
            <a:xfrm>
              <a:off x="112089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3"/>
            <p:cNvSpPr/>
            <p:nvPr/>
          </p:nvSpPr>
          <p:spPr>
            <a:xfrm>
              <a:off x="112089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3"/>
            <p:cNvSpPr/>
            <p:nvPr/>
          </p:nvSpPr>
          <p:spPr>
            <a:xfrm>
              <a:off x="112911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3"/>
            <p:cNvSpPr/>
            <p:nvPr/>
          </p:nvSpPr>
          <p:spPr>
            <a:xfrm>
              <a:off x="112089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3"/>
            <p:cNvSpPr/>
            <p:nvPr/>
          </p:nvSpPr>
          <p:spPr>
            <a:xfrm>
              <a:off x="112911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3"/>
            <p:cNvSpPr/>
            <p:nvPr/>
          </p:nvSpPr>
          <p:spPr>
            <a:xfrm>
              <a:off x="112089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3" name="Google Shape;3753;p13"/>
            <p:cNvGrpSpPr/>
            <p:nvPr/>
          </p:nvGrpSpPr>
          <p:grpSpPr>
            <a:xfrm>
              <a:off x="8979668" y="206"/>
              <a:ext cx="53414" cy="5143474"/>
              <a:chOff x="1418927" y="206"/>
              <a:chExt cx="53414" cy="5143474"/>
            </a:xfrm>
          </p:grpSpPr>
          <p:sp>
            <p:nvSpPr>
              <p:cNvPr id="3754" name="Google Shape;3754;p13"/>
              <p:cNvSpPr/>
              <p:nvPr/>
            </p:nvSpPr>
            <p:spPr>
              <a:xfrm>
                <a:off x="142715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3"/>
              <p:cNvSpPr/>
              <p:nvPr/>
            </p:nvSpPr>
            <p:spPr>
              <a:xfrm>
                <a:off x="142715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3"/>
              <p:cNvSpPr/>
              <p:nvPr/>
            </p:nvSpPr>
            <p:spPr>
              <a:xfrm>
                <a:off x="142715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3"/>
              <p:cNvSpPr/>
              <p:nvPr/>
            </p:nvSpPr>
            <p:spPr>
              <a:xfrm>
                <a:off x="14189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3"/>
              <p:cNvSpPr/>
              <p:nvPr/>
            </p:nvSpPr>
            <p:spPr>
              <a:xfrm>
                <a:off x="14189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3"/>
              <p:cNvSpPr/>
              <p:nvPr/>
            </p:nvSpPr>
            <p:spPr>
              <a:xfrm>
                <a:off x="1427153"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3"/>
              <p:cNvSpPr/>
              <p:nvPr/>
            </p:nvSpPr>
            <p:spPr>
              <a:xfrm>
                <a:off x="14189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3"/>
              <p:cNvSpPr/>
              <p:nvPr/>
            </p:nvSpPr>
            <p:spPr>
              <a:xfrm>
                <a:off x="1427153"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3"/>
              <p:cNvSpPr/>
              <p:nvPr/>
            </p:nvSpPr>
            <p:spPr>
              <a:xfrm>
                <a:off x="14189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3"/>
              <p:cNvSpPr/>
              <p:nvPr/>
            </p:nvSpPr>
            <p:spPr>
              <a:xfrm>
                <a:off x="14189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3"/>
              <p:cNvSpPr/>
              <p:nvPr/>
            </p:nvSpPr>
            <p:spPr>
              <a:xfrm>
                <a:off x="1427153"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3"/>
              <p:cNvSpPr/>
              <p:nvPr/>
            </p:nvSpPr>
            <p:spPr>
              <a:xfrm>
                <a:off x="1427153"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
              <p:cNvSpPr/>
              <p:nvPr/>
            </p:nvSpPr>
            <p:spPr>
              <a:xfrm>
                <a:off x="1427153"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
              <p:cNvSpPr/>
              <p:nvPr/>
            </p:nvSpPr>
            <p:spPr>
              <a:xfrm>
                <a:off x="14189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
              <p:cNvSpPr/>
              <p:nvPr/>
            </p:nvSpPr>
            <p:spPr>
              <a:xfrm>
                <a:off x="1427153"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3"/>
              <p:cNvSpPr/>
              <p:nvPr/>
            </p:nvSpPr>
            <p:spPr>
              <a:xfrm>
                <a:off x="1427153"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3"/>
              <p:cNvSpPr/>
              <p:nvPr/>
            </p:nvSpPr>
            <p:spPr>
              <a:xfrm>
                <a:off x="14189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3"/>
              <p:cNvSpPr/>
              <p:nvPr/>
            </p:nvSpPr>
            <p:spPr>
              <a:xfrm>
                <a:off x="1427153"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3"/>
              <p:cNvSpPr/>
              <p:nvPr/>
            </p:nvSpPr>
            <p:spPr>
              <a:xfrm>
                <a:off x="14189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3"/>
              <p:cNvSpPr/>
              <p:nvPr/>
            </p:nvSpPr>
            <p:spPr>
              <a:xfrm>
                <a:off x="1427153"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3"/>
              <p:cNvSpPr/>
              <p:nvPr/>
            </p:nvSpPr>
            <p:spPr>
              <a:xfrm>
                <a:off x="14189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3"/>
              <p:cNvSpPr/>
              <p:nvPr/>
            </p:nvSpPr>
            <p:spPr>
              <a:xfrm>
                <a:off x="1427153"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3"/>
              <p:cNvSpPr/>
              <p:nvPr/>
            </p:nvSpPr>
            <p:spPr>
              <a:xfrm>
                <a:off x="14189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3"/>
              <p:cNvSpPr/>
              <p:nvPr/>
            </p:nvSpPr>
            <p:spPr>
              <a:xfrm>
                <a:off x="14189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3"/>
              <p:cNvSpPr/>
              <p:nvPr/>
            </p:nvSpPr>
            <p:spPr>
              <a:xfrm>
                <a:off x="1427153"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3"/>
              <p:cNvSpPr/>
              <p:nvPr/>
            </p:nvSpPr>
            <p:spPr>
              <a:xfrm>
                <a:off x="14189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3"/>
              <p:cNvSpPr/>
              <p:nvPr/>
            </p:nvSpPr>
            <p:spPr>
              <a:xfrm>
                <a:off x="14189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3"/>
              <p:cNvSpPr/>
              <p:nvPr/>
            </p:nvSpPr>
            <p:spPr>
              <a:xfrm>
                <a:off x="14189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3"/>
              <p:cNvSpPr/>
              <p:nvPr/>
            </p:nvSpPr>
            <p:spPr>
              <a:xfrm>
                <a:off x="1427153"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3"/>
              <p:cNvSpPr/>
              <p:nvPr/>
            </p:nvSpPr>
            <p:spPr>
              <a:xfrm>
                <a:off x="1427153" y="4195584"/>
                <a:ext cx="25872" cy="78213"/>
              </a:xfrm>
              <a:custGeom>
                <a:avLst/>
                <a:gdLst/>
                <a:ahLst/>
                <a:cxnLst/>
                <a:rect l="l" t="t" r="r" b="b"/>
                <a:pathLst>
                  <a:path w="217" h="656" extrusionOk="0">
                    <a:moveTo>
                      <a:pt x="147"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3"/>
              <p:cNvSpPr/>
              <p:nvPr/>
            </p:nvSpPr>
            <p:spPr>
              <a:xfrm>
                <a:off x="1427153" y="4340684"/>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3"/>
              <p:cNvSpPr/>
              <p:nvPr/>
            </p:nvSpPr>
            <p:spPr>
              <a:xfrm>
                <a:off x="1418927"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3"/>
              <p:cNvSpPr/>
              <p:nvPr/>
            </p:nvSpPr>
            <p:spPr>
              <a:xfrm>
                <a:off x="1427153" y="4630049"/>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3"/>
              <p:cNvSpPr/>
              <p:nvPr/>
            </p:nvSpPr>
            <p:spPr>
              <a:xfrm>
                <a:off x="1418927"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3"/>
              <p:cNvSpPr/>
              <p:nvPr/>
            </p:nvSpPr>
            <p:spPr>
              <a:xfrm>
                <a:off x="1427153" y="4919414"/>
                <a:ext cx="25872" cy="78213"/>
              </a:xfrm>
              <a:custGeom>
                <a:avLst/>
                <a:gdLst/>
                <a:ahLst/>
                <a:cxnLst/>
                <a:rect l="l" t="t" r="r" b="b"/>
                <a:pathLst>
                  <a:path w="217" h="656" extrusionOk="0">
                    <a:moveTo>
                      <a:pt x="147"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3"/>
              <p:cNvSpPr/>
              <p:nvPr/>
            </p:nvSpPr>
            <p:spPr>
              <a:xfrm>
                <a:off x="1418927"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40"/>
                    </a:cubicBezTo>
                    <a:cubicBezTo>
                      <a:pt x="93" y="162"/>
                      <a:pt x="147" y="70"/>
                      <a:pt x="224" y="70"/>
                    </a:cubicBezTo>
                    <a:close/>
                    <a:moveTo>
                      <a:pt x="231" y="1"/>
                    </a:moveTo>
                    <a:cubicBezTo>
                      <a:pt x="93" y="1"/>
                      <a:pt x="0" y="116"/>
                      <a:pt x="0" y="340"/>
                    </a:cubicBezTo>
                    <a:cubicBezTo>
                      <a:pt x="0" y="555"/>
                      <a:pt x="93" y="679"/>
                      <a:pt x="216"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0" name="Google Shape;3790;p13"/>
            <p:cNvGrpSpPr/>
            <p:nvPr/>
          </p:nvGrpSpPr>
          <p:grpSpPr>
            <a:xfrm>
              <a:off x="363679" y="206"/>
              <a:ext cx="53295" cy="5143474"/>
              <a:chOff x="7816534" y="206"/>
              <a:chExt cx="53295" cy="5143474"/>
            </a:xfrm>
          </p:grpSpPr>
          <p:sp>
            <p:nvSpPr>
              <p:cNvPr id="3791" name="Google Shape;3791;p13"/>
              <p:cNvSpPr/>
              <p:nvPr/>
            </p:nvSpPr>
            <p:spPr>
              <a:xfrm>
                <a:off x="7824761"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3"/>
              <p:cNvSpPr/>
              <p:nvPr/>
            </p:nvSpPr>
            <p:spPr>
              <a:xfrm>
                <a:off x="7824761"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3"/>
              <p:cNvSpPr/>
              <p:nvPr/>
            </p:nvSpPr>
            <p:spPr>
              <a:xfrm>
                <a:off x="7824761"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3"/>
              <p:cNvSpPr/>
              <p:nvPr/>
            </p:nvSpPr>
            <p:spPr>
              <a:xfrm>
                <a:off x="7816534"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3"/>
              <p:cNvSpPr/>
              <p:nvPr/>
            </p:nvSpPr>
            <p:spPr>
              <a:xfrm>
                <a:off x="7816534"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3"/>
              <p:cNvSpPr/>
              <p:nvPr/>
            </p:nvSpPr>
            <p:spPr>
              <a:xfrm>
                <a:off x="7824761"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3"/>
              <p:cNvSpPr/>
              <p:nvPr/>
            </p:nvSpPr>
            <p:spPr>
              <a:xfrm>
                <a:off x="7816534"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3"/>
              <p:cNvSpPr/>
              <p:nvPr/>
            </p:nvSpPr>
            <p:spPr>
              <a:xfrm>
                <a:off x="7824761"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3"/>
              <p:cNvSpPr/>
              <p:nvPr/>
            </p:nvSpPr>
            <p:spPr>
              <a:xfrm>
                <a:off x="7816534"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3"/>
              <p:cNvSpPr/>
              <p:nvPr/>
            </p:nvSpPr>
            <p:spPr>
              <a:xfrm>
                <a:off x="7816534"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3"/>
              <p:cNvSpPr/>
              <p:nvPr/>
            </p:nvSpPr>
            <p:spPr>
              <a:xfrm>
                <a:off x="7824761"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3"/>
              <p:cNvSpPr/>
              <p:nvPr/>
            </p:nvSpPr>
            <p:spPr>
              <a:xfrm>
                <a:off x="7824761"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3"/>
              <p:cNvSpPr/>
              <p:nvPr/>
            </p:nvSpPr>
            <p:spPr>
              <a:xfrm>
                <a:off x="7824761"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3"/>
              <p:cNvSpPr/>
              <p:nvPr/>
            </p:nvSpPr>
            <p:spPr>
              <a:xfrm>
                <a:off x="7816534"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3"/>
              <p:cNvSpPr/>
              <p:nvPr/>
            </p:nvSpPr>
            <p:spPr>
              <a:xfrm>
                <a:off x="7824761"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
              <p:cNvSpPr/>
              <p:nvPr/>
            </p:nvSpPr>
            <p:spPr>
              <a:xfrm>
                <a:off x="7824761"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
              <p:cNvSpPr/>
              <p:nvPr/>
            </p:nvSpPr>
            <p:spPr>
              <a:xfrm>
                <a:off x="7816534"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
              <p:cNvSpPr/>
              <p:nvPr/>
            </p:nvSpPr>
            <p:spPr>
              <a:xfrm>
                <a:off x="7824761"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3"/>
              <p:cNvSpPr/>
              <p:nvPr/>
            </p:nvSpPr>
            <p:spPr>
              <a:xfrm>
                <a:off x="7816534"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3"/>
              <p:cNvSpPr/>
              <p:nvPr/>
            </p:nvSpPr>
            <p:spPr>
              <a:xfrm>
                <a:off x="7824761"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3"/>
              <p:cNvSpPr/>
              <p:nvPr/>
            </p:nvSpPr>
            <p:spPr>
              <a:xfrm>
                <a:off x="7816534"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3"/>
              <p:cNvSpPr/>
              <p:nvPr/>
            </p:nvSpPr>
            <p:spPr>
              <a:xfrm>
                <a:off x="7824761"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3"/>
              <p:cNvSpPr/>
              <p:nvPr/>
            </p:nvSpPr>
            <p:spPr>
              <a:xfrm>
                <a:off x="7816534"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3"/>
              <p:cNvSpPr/>
              <p:nvPr/>
            </p:nvSpPr>
            <p:spPr>
              <a:xfrm>
                <a:off x="7816534"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3"/>
              <p:cNvSpPr/>
              <p:nvPr/>
            </p:nvSpPr>
            <p:spPr>
              <a:xfrm>
                <a:off x="7824761"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3"/>
              <p:cNvSpPr/>
              <p:nvPr/>
            </p:nvSpPr>
            <p:spPr>
              <a:xfrm>
                <a:off x="7816534"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3"/>
              <p:cNvSpPr/>
              <p:nvPr/>
            </p:nvSpPr>
            <p:spPr>
              <a:xfrm>
                <a:off x="7816534"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3"/>
              <p:cNvSpPr/>
              <p:nvPr/>
            </p:nvSpPr>
            <p:spPr>
              <a:xfrm>
                <a:off x="7816534"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3"/>
              <p:cNvSpPr/>
              <p:nvPr/>
            </p:nvSpPr>
            <p:spPr>
              <a:xfrm>
                <a:off x="7824761"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3"/>
              <p:cNvSpPr/>
              <p:nvPr/>
            </p:nvSpPr>
            <p:spPr>
              <a:xfrm>
                <a:off x="7824761"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
              <p:cNvSpPr/>
              <p:nvPr/>
            </p:nvSpPr>
            <p:spPr>
              <a:xfrm>
                <a:off x="7824761"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3"/>
              <p:cNvSpPr/>
              <p:nvPr/>
            </p:nvSpPr>
            <p:spPr>
              <a:xfrm>
                <a:off x="7816534" y="448399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3"/>
              <p:cNvSpPr/>
              <p:nvPr/>
            </p:nvSpPr>
            <p:spPr>
              <a:xfrm>
                <a:off x="7824761" y="4630049"/>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3"/>
              <p:cNvSpPr/>
              <p:nvPr/>
            </p:nvSpPr>
            <p:spPr>
              <a:xfrm>
                <a:off x="7816534" y="477336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3"/>
              <p:cNvSpPr/>
              <p:nvPr/>
            </p:nvSpPr>
            <p:spPr>
              <a:xfrm>
                <a:off x="7824761" y="4919414"/>
                <a:ext cx="26707" cy="78213"/>
              </a:xfrm>
              <a:custGeom>
                <a:avLst/>
                <a:gdLst/>
                <a:ahLst/>
                <a:cxnLst/>
                <a:rect l="l" t="t" r="r" b="b"/>
                <a:pathLst>
                  <a:path w="224" h="656" extrusionOk="0">
                    <a:moveTo>
                      <a:pt x="147" y="1"/>
                    </a:moveTo>
                    <a:lnTo>
                      <a:pt x="0" y="78"/>
                    </a:lnTo>
                    <a:lnTo>
                      <a:pt x="24"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3"/>
              <p:cNvSpPr/>
              <p:nvPr/>
            </p:nvSpPr>
            <p:spPr>
              <a:xfrm>
                <a:off x="7816534"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27" name="Google Shape;3827;p13"/>
            <p:cNvSpPr/>
            <p:nvPr/>
          </p:nvSpPr>
          <p:spPr>
            <a:xfrm>
              <a:off x="138187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3"/>
            <p:cNvSpPr/>
            <p:nvPr/>
          </p:nvSpPr>
          <p:spPr>
            <a:xfrm>
              <a:off x="138187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3"/>
            <p:cNvSpPr/>
            <p:nvPr/>
          </p:nvSpPr>
          <p:spPr>
            <a:xfrm>
              <a:off x="138187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3"/>
            <p:cNvSpPr/>
            <p:nvPr/>
          </p:nvSpPr>
          <p:spPr>
            <a:xfrm>
              <a:off x="137365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13"/>
            <p:cNvSpPr/>
            <p:nvPr/>
          </p:nvSpPr>
          <p:spPr>
            <a:xfrm>
              <a:off x="137365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13"/>
            <p:cNvSpPr/>
            <p:nvPr/>
          </p:nvSpPr>
          <p:spPr>
            <a:xfrm>
              <a:off x="138187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13"/>
            <p:cNvSpPr/>
            <p:nvPr/>
          </p:nvSpPr>
          <p:spPr>
            <a:xfrm>
              <a:off x="137365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13"/>
            <p:cNvSpPr/>
            <p:nvPr/>
          </p:nvSpPr>
          <p:spPr>
            <a:xfrm>
              <a:off x="138187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13"/>
            <p:cNvSpPr/>
            <p:nvPr/>
          </p:nvSpPr>
          <p:spPr>
            <a:xfrm>
              <a:off x="747168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13"/>
            <p:cNvSpPr/>
            <p:nvPr/>
          </p:nvSpPr>
          <p:spPr>
            <a:xfrm>
              <a:off x="747168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13"/>
            <p:cNvSpPr/>
            <p:nvPr/>
          </p:nvSpPr>
          <p:spPr>
            <a:xfrm>
              <a:off x="747168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13"/>
            <p:cNvSpPr/>
            <p:nvPr/>
          </p:nvSpPr>
          <p:spPr>
            <a:xfrm>
              <a:off x="747168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13"/>
            <p:cNvSpPr/>
            <p:nvPr/>
          </p:nvSpPr>
          <p:spPr>
            <a:xfrm>
              <a:off x="7463459"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13"/>
            <p:cNvSpPr/>
            <p:nvPr/>
          </p:nvSpPr>
          <p:spPr>
            <a:xfrm>
              <a:off x="7463459"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13"/>
            <p:cNvSpPr/>
            <p:nvPr/>
          </p:nvSpPr>
          <p:spPr>
            <a:xfrm>
              <a:off x="772432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13"/>
            <p:cNvSpPr/>
            <p:nvPr/>
          </p:nvSpPr>
          <p:spPr>
            <a:xfrm>
              <a:off x="772432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3"/>
            <p:cNvSpPr/>
            <p:nvPr/>
          </p:nvSpPr>
          <p:spPr>
            <a:xfrm>
              <a:off x="772432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3"/>
            <p:cNvSpPr/>
            <p:nvPr/>
          </p:nvSpPr>
          <p:spPr>
            <a:xfrm>
              <a:off x="772432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13"/>
            <p:cNvSpPr/>
            <p:nvPr/>
          </p:nvSpPr>
          <p:spPr>
            <a:xfrm>
              <a:off x="7716101"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13"/>
            <p:cNvSpPr/>
            <p:nvPr/>
          </p:nvSpPr>
          <p:spPr>
            <a:xfrm>
              <a:off x="7716101"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13"/>
            <p:cNvSpPr/>
            <p:nvPr/>
          </p:nvSpPr>
          <p:spPr>
            <a:xfrm>
              <a:off x="772432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13"/>
            <p:cNvSpPr/>
            <p:nvPr/>
          </p:nvSpPr>
          <p:spPr>
            <a:xfrm>
              <a:off x="7716101"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13"/>
            <p:cNvSpPr/>
            <p:nvPr/>
          </p:nvSpPr>
          <p:spPr>
            <a:xfrm>
              <a:off x="822973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13"/>
            <p:cNvSpPr/>
            <p:nvPr/>
          </p:nvSpPr>
          <p:spPr>
            <a:xfrm>
              <a:off x="822973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13"/>
            <p:cNvSpPr/>
            <p:nvPr/>
          </p:nvSpPr>
          <p:spPr>
            <a:xfrm>
              <a:off x="822973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3"/>
            <p:cNvSpPr/>
            <p:nvPr/>
          </p:nvSpPr>
          <p:spPr>
            <a:xfrm>
              <a:off x="822973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3"/>
            <p:cNvSpPr/>
            <p:nvPr/>
          </p:nvSpPr>
          <p:spPr>
            <a:xfrm>
              <a:off x="822150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3"/>
            <p:cNvSpPr/>
            <p:nvPr/>
          </p:nvSpPr>
          <p:spPr>
            <a:xfrm>
              <a:off x="822150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13"/>
            <p:cNvSpPr/>
            <p:nvPr/>
          </p:nvSpPr>
          <p:spPr>
            <a:xfrm>
              <a:off x="822973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13"/>
            <p:cNvSpPr/>
            <p:nvPr/>
          </p:nvSpPr>
          <p:spPr>
            <a:xfrm>
              <a:off x="822150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3"/>
            <p:cNvSpPr/>
            <p:nvPr/>
          </p:nvSpPr>
          <p:spPr>
            <a:xfrm>
              <a:off x="8229731"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3"/>
            <p:cNvSpPr/>
            <p:nvPr/>
          </p:nvSpPr>
          <p:spPr>
            <a:xfrm>
              <a:off x="8221504"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3"/>
            <p:cNvSpPr/>
            <p:nvPr/>
          </p:nvSpPr>
          <p:spPr>
            <a:xfrm>
              <a:off x="8229731"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3"/>
            <p:cNvSpPr/>
            <p:nvPr/>
          </p:nvSpPr>
          <p:spPr>
            <a:xfrm>
              <a:off x="8221504"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3"/>
            <p:cNvSpPr/>
            <p:nvPr/>
          </p:nvSpPr>
          <p:spPr>
            <a:xfrm>
              <a:off x="8229731"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3"/>
            <p:cNvSpPr/>
            <p:nvPr/>
          </p:nvSpPr>
          <p:spPr>
            <a:xfrm>
              <a:off x="62454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3"/>
            <p:cNvSpPr/>
            <p:nvPr/>
          </p:nvSpPr>
          <p:spPr>
            <a:xfrm>
              <a:off x="62454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3"/>
            <p:cNvSpPr/>
            <p:nvPr/>
          </p:nvSpPr>
          <p:spPr>
            <a:xfrm>
              <a:off x="62454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3"/>
            <p:cNvSpPr/>
            <p:nvPr/>
          </p:nvSpPr>
          <p:spPr>
            <a:xfrm>
              <a:off x="62454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3"/>
            <p:cNvSpPr/>
            <p:nvPr/>
          </p:nvSpPr>
          <p:spPr>
            <a:xfrm>
              <a:off x="61632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3"/>
            <p:cNvSpPr/>
            <p:nvPr/>
          </p:nvSpPr>
          <p:spPr>
            <a:xfrm>
              <a:off x="61632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3"/>
            <p:cNvSpPr/>
            <p:nvPr/>
          </p:nvSpPr>
          <p:spPr>
            <a:xfrm>
              <a:off x="62454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3"/>
            <p:cNvSpPr/>
            <p:nvPr/>
          </p:nvSpPr>
          <p:spPr>
            <a:xfrm>
              <a:off x="61632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3"/>
            <p:cNvSpPr/>
            <p:nvPr/>
          </p:nvSpPr>
          <p:spPr>
            <a:xfrm>
              <a:off x="62454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3"/>
            <p:cNvSpPr/>
            <p:nvPr/>
          </p:nvSpPr>
          <p:spPr>
            <a:xfrm>
              <a:off x="61632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3"/>
            <p:cNvSpPr/>
            <p:nvPr/>
          </p:nvSpPr>
          <p:spPr>
            <a:xfrm>
              <a:off x="62454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3"/>
            <p:cNvSpPr/>
            <p:nvPr/>
          </p:nvSpPr>
          <p:spPr>
            <a:xfrm>
              <a:off x="61632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3"/>
            <p:cNvSpPr/>
            <p:nvPr/>
          </p:nvSpPr>
          <p:spPr>
            <a:xfrm>
              <a:off x="62454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3"/>
            <p:cNvSpPr/>
            <p:nvPr/>
          </p:nvSpPr>
          <p:spPr>
            <a:xfrm>
              <a:off x="61632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3"/>
            <p:cNvSpPr/>
            <p:nvPr/>
          </p:nvSpPr>
          <p:spPr>
            <a:xfrm>
              <a:off x="62454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3"/>
            <p:cNvSpPr/>
            <p:nvPr/>
          </p:nvSpPr>
          <p:spPr>
            <a:xfrm>
              <a:off x="62454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3"/>
            <p:cNvSpPr/>
            <p:nvPr/>
          </p:nvSpPr>
          <p:spPr>
            <a:xfrm>
              <a:off x="61632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3"/>
            <p:cNvSpPr/>
            <p:nvPr/>
          </p:nvSpPr>
          <p:spPr>
            <a:xfrm>
              <a:off x="61632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3"/>
            <p:cNvSpPr/>
            <p:nvPr/>
          </p:nvSpPr>
          <p:spPr>
            <a:xfrm>
              <a:off x="62454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3"/>
            <p:cNvSpPr/>
            <p:nvPr/>
          </p:nvSpPr>
          <p:spPr>
            <a:xfrm>
              <a:off x="163380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3"/>
            <p:cNvSpPr/>
            <p:nvPr/>
          </p:nvSpPr>
          <p:spPr>
            <a:xfrm>
              <a:off x="163380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3"/>
            <p:cNvSpPr/>
            <p:nvPr/>
          </p:nvSpPr>
          <p:spPr>
            <a:xfrm>
              <a:off x="163380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3"/>
            <p:cNvSpPr/>
            <p:nvPr/>
          </p:nvSpPr>
          <p:spPr>
            <a:xfrm>
              <a:off x="163380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3"/>
            <p:cNvSpPr/>
            <p:nvPr/>
          </p:nvSpPr>
          <p:spPr>
            <a:xfrm>
              <a:off x="162641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3"/>
            <p:cNvSpPr/>
            <p:nvPr/>
          </p:nvSpPr>
          <p:spPr>
            <a:xfrm>
              <a:off x="162641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7" name="Google Shape;3887;p13"/>
            <p:cNvGrpSpPr/>
            <p:nvPr/>
          </p:nvGrpSpPr>
          <p:grpSpPr>
            <a:xfrm>
              <a:off x="110918" y="206"/>
              <a:ext cx="53414" cy="5143474"/>
              <a:chOff x="8712171" y="206"/>
              <a:chExt cx="53414" cy="5143474"/>
            </a:xfrm>
          </p:grpSpPr>
          <p:sp>
            <p:nvSpPr>
              <p:cNvPr id="3888" name="Google Shape;3888;p13"/>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3"/>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3"/>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3"/>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3"/>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3"/>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3"/>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3"/>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3"/>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3"/>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3"/>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3"/>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3"/>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3"/>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3"/>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3"/>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3"/>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3"/>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13"/>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13"/>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3"/>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3"/>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3"/>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3"/>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3"/>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3"/>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3"/>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3"/>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3"/>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3"/>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3"/>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3"/>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3"/>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3"/>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3"/>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3"/>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4" name="Google Shape;3924;p13"/>
            <p:cNvSpPr/>
            <p:nvPr/>
          </p:nvSpPr>
          <p:spPr>
            <a:xfrm>
              <a:off x="87647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3"/>
            <p:cNvSpPr/>
            <p:nvPr/>
          </p:nvSpPr>
          <p:spPr>
            <a:xfrm>
              <a:off x="87647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3"/>
            <p:cNvSpPr/>
            <p:nvPr/>
          </p:nvSpPr>
          <p:spPr>
            <a:xfrm>
              <a:off x="87647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3"/>
            <p:cNvSpPr/>
            <p:nvPr/>
          </p:nvSpPr>
          <p:spPr>
            <a:xfrm>
              <a:off x="87647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3"/>
            <p:cNvSpPr/>
            <p:nvPr/>
          </p:nvSpPr>
          <p:spPr>
            <a:xfrm>
              <a:off x="86908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3"/>
            <p:cNvSpPr/>
            <p:nvPr/>
          </p:nvSpPr>
          <p:spPr>
            <a:xfrm>
              <a:off x="86908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3"/>
            <p:cNvSpPr/>
            <p:nvPr/>
          </p:nvSpPr>
          <p:spPr>
            <a:xfrm>
              <a:off x="87647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3"/>
            <p:cNvSpPr/>
            <p:nvPr/>
          </p:nvSpPr>
          <p:spPr>
            <a:xfrm>
              <a:off x="86908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3"/>
            <p:cNvSpPr/>
            <p:nvPr/>
          </p:nvSpPr>
          <p:spPr>
            <a:xfrm>
              <a:off x="87647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3"/>
            <p:cNvSpPr/>
            <p:nvPr/>
          </p:nvSpPr>
          <p:spPr>
            <a:xfrm>
              <a:off x="86908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3"/>
            <p:cNvSpPr/>
            <p:nvPr/>
          </p:nvSpPr>
          <p:spPr>
            <a:xfrm>
              <a:off x="87647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3"/>
            <p:cNvSpPr/>
            <p:nvPr/>
          </p:nvSpPr>
          <p:spPr>
            <a:xfrm>
              <a:off x="86908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3"/>
            <p:cNvSpPr/>
            <p:nvPr/>
          </p:nvSpPr>
          <p:spPr>
            <a:xfrm>
              <a:off x="87647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7" name="Google Shape;3937;p13"/>
          <p:cNvSpPr txBox="1">
            <a:spLocks noGrp="1"/>
          </p:cNvSpPr>
          <p:nvPr>
            <p:ph type="title" hasCustomPrompt="1"/>
          </p:nvPr>
        </p:nvSpPr>
        <p:spPr>
          <a:xfrm>
            <a:off x="27418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38" name="Google Shape;3938;p13"/>
          <p:cNvSpPr txBox="1">
            <a:spLocks noGrp="1"/>
          </p:cNvSpPr>
          <p:nvPr>
            <p:ph type="subTitle" idx="1"/>
          </p:nvPr>
        </p:nvSpPr>
        <p:spPr>
          <a:xfrm>
            <a:off x="20469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39" name="Google Shape;3939;p13"/>
          <p:cNvSpPr txBox="1">
            <a:spLocks noGrp="1"/>
          </p:cNvSpPr>
          <p:nvPr>
            <p:ph type="subTitle" idx="2"/>
          </p:nvPr>
        </p:nvSpPr>
        <p:spPr>
          <a:xfrm>
            <a:off x="20469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0" name="Google Shape;3940;p13"/>
          <p:cNvSpPr txBox="1">
            <a:spLocks noGrp="1"/>
          </p:cNvSpPr>
          <p:nvPr>
            <p:ph type="title" idx="3" hasCustomPrompt="1"/>
          </p:nvPr>
        </p:nvSpPr>
        <p:spPr>
          <a:xfrm>
            <a:off x="5395650" y="1274847"/>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1" name="Google Shape;3941;p13"/>
          <p:cNvSpPr txBox="1">
            <a:spLocks noGrp="1"/>
          </p:cNvSpPr>
          <p:nvPr>
            <p:ph type="subTitle" idx="4"/>
          </p:nvPr>
        </p:nvSpPr>
        <p:spPr>
          <a:xfrm>
            <a:off x="4700700" y="1752838"/>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2" name="Google Shape;3942;p13"/>
          <p:cNvSpPr txBox="1">
            <a:spLocks noGrp="1"/>
          </p:cNvSpPr>
          <p:nvPr>
            <p:ph type="subTitle" idx="5"/>
          </p:nvPr>
        </p:nvSpPr>
        <p:spPr>
          <a:xfrm>
            <a:off x="4700700" y="2199728"/>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3" name="Google Shape;3943;p13"/>
          <p:cNvSpPr txBox="1">
            <a:spLocks noGrp="1"/>
          </p:cNvSpPr>
          <p:nvPr>
            <p:ph type="title" idx="6" hasCustomPrompt="1"/>
          </p:nvPr>
        </p:nvSpPr>
        <p:spPr>
          <a:xfrm>
            <a:off x="14149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4" name="Google Shape;3944;p13"/>
          <p:cNvSpPr txBox="1">
            <a:spLocks noGrp="1"/>
          </p:cNvSpPr>
          <p:nvPr>
            <p:ph type="subTitle" idx="7"/>
          </p:nvPr>
        </p:nvSpPr>
        <p:spPr>
          <a:xfrm>
            <a:off x="7200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5" name="Google Shape;3945;p13"/>
          <p:cNvSpPr txBox="1">
            <a:spLocks noGrp="1"/>
          </p:cNvSpPr>
          <p:nvPr>
            <p:ph type="subTitle" idx="8"/>
          </p:nvPr>
        </p:nvSpPr>
        <p:spPr>
          <a:xfrm>
            <a:off x="7200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46" name="Google Shape;3946;p13"/>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947" name="Google Shape;3947;p13"/>
          <p:cNvSpPr txBox="1">
            <a:spLocks noGrp="1"/>
          </p:cNvSpPr>
          <p:nvPr>
            <p:ph type="title" idx="13" hasCustomPrompt="1"/>
          </p:nvPr>
        </p:nvSpPr>
        <p:spPr>
          <a:xfrm>
            <a:off x="6722550" y="3027830"/>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48" name="Google Shape;3948;p13"/>
          <p:cNvSpPr txBox="1">
            <a:spLocks noGrp="1"/>
          </p:cNvSpPr>
          <p:nvPr>
            <p:ph type="subTitle" idx="14"/>
          </p:nvPr>
        </p:nvSpPr>
        <p:spPr>
          <a:xfrm>
            <a:off x="6027600" y="3505829"/>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49" name="Google Shape;3949;p13"/>
          <p:cNvSpPr txBox="1">
            <a:spLocks noGrp="1"/>
          </p:cNvSpPr>
          <p:nvPr>
            <p:ph type="subTitle" idx="15"/>
          </p:nvPr>
        </p:nvSpPr>
        <p:spPr>
          <a:xfrm>
            <a:off x="6027600" y="3952716"/>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950" name="Google Shape;3950;p13"/>
          <p:cNvSpPr txBox="1">
            <a:spLocks noGrp="1"/>
          </p:cNvSpPr>
          <p:nvPr>
            <p:ph type="title" idx="16" hasCustomPrompt="1"/>
          </p:nvPr>
        </p:nvSpPr>
        <p:spPr>
          <a:xfrm>
            <a:off x="4068750" y="3027828"/>
            <a:ext cx="10065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951" name="Google Shape;3951;p13"/>
          <p:cNvSpPr txBox="1">
            <a:spLocks noGrp="1"/>
          </p:cNvSpPr>
          <p:nvPr>
            <p:ph type="subTitle" idx="17"/>
          </p:nvPr>
        </p:nvSpPr>
        <p:spPr>
          <a:xfrm>
            <a:off x="3373800" y="3505827"/>
            <a:ext cx="23964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3952" name="Google Shape;3952;p13"/>
          <p:cNvSpPr txBox="1">
            <a:spLocks noGrp="1"/>
          </p:cNvSpPr>
          <p:nvPr>
            <p:ph type="subTitle" idx="18"/>
          </p:nvPr>
        </p:nvSpPr>
        <p:spPr>
          <a:xfrm>
            <a:off x="3373800" y="3952715"/>
            <a:ext cx="23964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3953"/>
        <p:cNvGrpSpPr/>
        <p:nvPr/>
      </p:nvGrpSpPr>
      <p:grpSpPr>
        <a:xfrm>
          <a:off x="0" y="0"/>
          <a:ext cx="0" cy="0"/>
          <a:chOff x="0" y="0"/>
          <a:chExt cx="0" cy="0"/>
        </a:xfrm>
      </p:grpSpPr>
      <p:grpSp>
        <p:nvGrpSpPr>
          <p:cNvPr id="3954" name="Google Shape;3954;p14"/>
          <p:cNvGrpSpPr/>
          <p:nvPr/>
        </p:nvGrpSpPr>
        <p:grpSpPr>
          <a:xfrm>
            <a:off x="189" y="52"/>
            <a:ext cx="9144013" cy="5143533"/>
            <a:chOff x="4088025" y="1324225"/>
            <a:chExt cx="1348575" cy="1101800"/>
          </a:xfrm>
        </p:grpSpPr>
        <p:sp>
          <p:nvSpPr>
            <p:cNvPr id="3955" name="Google Shape;3955;p14"/>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14"/>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14"/>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14"/>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14"/>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14"/>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14"/>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14"/>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14"/>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14"/>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14"/>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14"/>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14"/>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14"/>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14"/>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14"/>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14"/>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14"/>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14"/>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14"/>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14"/>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4"/>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4"/>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4"/>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4"/>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4"/>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4"/>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4"/>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4"/>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4"/>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4"/>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4"/>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4"/>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4"/>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4"/>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4"/>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4"/>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4"/>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4"/>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4"/>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4"/>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4"/>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4"/>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4"/>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4"/>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4"/>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4"/>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4"/>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4"/>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4"/>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5" name="Google Shape;4005;p14"/>
          <p:cNvSpPr txBox="1">
            <a:spLocks noGrp="1"/>
          </p:cNvSpPr>
          <p:nvPr>
            <p:ph type="title"/>
          </p:nvPr>
        </p:nvSpPr>
        <p:spPr>
          <a:xfrm>
            <a:off x="3085897" y="3243597"/>
            <a:ext cx="4847700" cy="520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4006" name="Google Shape;4006;p14"/>
          <p:cNvSpPr txBox="1">
            <a:spLocks noGrp="1"/>
          </p:cNvSpPr>
          <p:nvPr>
            <p:ph type="subTitle" idx="1"/>
          </p:nvPr>
        </p:nvSpPr>
        <p:spPr>
          <a:xfrm>
            <a:off x="3085897" y="1529925"/>
            <a:ext cx="4847700" cy="1641600"/>
          </a:xfrm>
          <a:prstGeom prst="rect">
            <a:avLst/>
          </a:prstGeom>
        </p:spPr>
        <p:txBody>
          <a:bodyPr spcFirstLastPara="1" wrap="square" lIns="91425" tIns="91425" rIns="91425" bIns="91425" anchor="b" anchorCtr="0">
            <a:noAutofit/>
          </a:bodyPr>
          <a:lstStyle>
            <a:lvl1pPr lvl="0" algn="ctr" rtl="0">
              <a:spcBef>
                <a:spcPts val="0"/>
              </a:spcBef>
              <a:spcAft>
                <a:spcPts val="0"/>
              </a:spcAft>
              <a:buNone/>
              <a:defRPr sz="2400"/>
            </a:lvl1pPr>
            <a:lvl2pPr lvl="1" rtl="0">
              <a:spcBef>
                <a:spcPts val="0"/>
              </a:spcBef>
              <a:spcAft>
                <a:spcPts val="0"/>
              </a:spcAft>
              <a:buNone/>
              <a:defRPr sz="2400"/>
            </a:lvl2pPr>
            <a:lvl3pPr lvl="2" rtl="0">
              <a:spcBef>
                <a:spcPts val="0"/>
              </a:spcBef>
              <a:spcAft>
                <a:spcPts val="0"/>
              </a:spcAft>
              <a:buNone/>
              <a:defRPr sz="2400"/>
            </a:lvl3pPr>
            <a:lvl4pPr lvl="3" rtl="0">
              <a:spcBef>
                <a:spcPts val="0"/>
              </a:spcBef>
              <a:spcAft>
                <a:spcPts val="0"/>
              </a:spcAft>
              <a:buNone/>
              <a:defRPr sz="2400"/>
            </a:lvl4pPr>
            <a:lvl5pPr lvl="4" rtl="0">
              <a:spcBef>
                <a:spcPts val="0"/>
              </a:spcBef>
              <a:spcAft>
                <a:spcPts val="0"/>
              </a:spcAft>
              <a:buNone/>
              <a:defRPr sz="2400"/>
            </a:lvl5pPr>
            <a:lvl6pPr lvl="5" rtl="0">
              <a:spcBef>
                <a:spcPts val="0"/>
              </a:spcBef>
              <a:spcAft>
                <a:spcPts val="0"/>
              </a:spcAft>
              <a:buNone/>
              <a:defRPr sz="2400"/>
            </a:lvl6pPr>
            <a:lvl7pPr lvl="6" rtl="0">
              <a:spcBef>
                <a:spcPts val="0"/>
              </a:spcBef>
              <a:spcAft>
                <a:spcPts val="0"/>
              </a:spcAft>
              <a:buNone/>
              <a:defRPr sz="2400"/>
            </a:lvl7pPr>
            <a:lvl8pPr lvl="7" rtl="0">
              <a:spcBef>
                <a:spcPts val="0"/>
              </a:spcBef>
              <a:spcAft>
                <a:spcPts val="0"/>
              </a:spcAft>
              <a:buNone/>
              <a:defRPr sz="2400"/>
            </a:lvl8pPr>
            <a:lvl9pPr lvl="8" rtl="0">
              <a:spcBef>
                <a:spcPts val="0"/>
              </a:spcBef>
              <a:spcAft>
                <a:spcPts val="0"/>
              </a:spcAft>
              <a:buNone/>
              <a:defRPr sz="2400"/>
            </a:lvl9pPr>
          </a:lstStyle>
          <a:p>
            <a:endParaRPr/>
          </a:p>
        </p:txBody>
      </p:sp>
      <p:grpSp>
        <p:nvGrpSpPr>
          <p:cNvPr id="4007" name="Google Shape;4007;p14"/>
          <p:cNvGrpSpPr/>
          <p:nvPr/>
        </p:nvGrpSpPr>
        <p:grpSpPr>
          <a:xfrm>
            <a:off x="110918" y="206"/>
            <a:ext cx="8922164" cy="5143474"/>
            <a:chOff x="110918" y="206"/>
            <a:chExt cx="8922164" cy="5143474"/>
          </a:xfrm>
        </p:grpSpPr>
        <p:sp>
          <p:nvSpPr>
            <p:cNvPr id="4008" name="Google Shape;4008;p14"/>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4"/>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4"/>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4"/>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4"/>
            <p:cNvSpPr/>
            <p:nvPr/>
          </p:nvSpPr>
          <p:spPr>
            <a:xfrm>
              <a:off x="379686"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4"/>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4"/>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4"/>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4"/>
            <p:cNvSpPr/>
            <p:nvPr/>
          </p:nvSpPr>
          <p:spPr>
            <a:xfrm>
              <a:off x="91734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4"/>
            <p:cNvSpPr/>
            <p:nvPr/>
          </p:nvSpPr>
          <p:spPr>
            <a:xfrm>
              <a:off x="91734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4"/>
            <p:cNvSpPr/>
            <p:nvPr/>
          </p:nvSpPr>
          <p:spPr>
            <a:xfrm>
              <a:off x="925687"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4"/>
            <p:cNvSpPr/>
            <p:nvPr/>
          </p:nvSpPr>
          <p:spPr>
            <a:xfrm>
              <a:off x="91734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4"/>
            <p:cNvSpPr/>
            <p:nvPr/>
          </p:nvSpPr>
          <p:spPr>
            <a:xfrm>
              <a:off x="925687"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4"/>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4"/>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4"/>
            <p:cNvSpPr/>
            <p:nvPr/>
          </p:nvSpPr>
          <p:spPr>
            <a:xfrm>
              <a:off x="1194455"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4"/>
            <p:cNvSpPr/>
            <p:nvPr/>
          </p:nvSpPr>
          <p:spPr>
            <a:xfrm>
              <a:off x="1186229"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4"/>
            <p:cNvSpPr/>
            <p:nvPr/>
          </p:nvSpPr>
          <p:spPr>
            <a:xfrm>
              <a:off x="1186229"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4"/>
            <p:cNvSpPr/>
            <p:nvPr/>
          </p:nvSpPr>
          <p:spPr>
            <a:xfrm>
              <a:off x="1194455"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4"/>
            <p:cNvSpPr/>
            <p:nvPr/>
          </p:nvSpPr>
          <p:spPr>
            <a:xfrm>
              <a:off x="1186229"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4"/>
            <p:cNvSpPr/>
            <p:nvPr/>
          </p:nvSpPr>
          <p:spPr>
            <a:xfrm>
              <a:off x="1194455"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4"/>
            <p:cNvSpPr/>
            <p:nvPr/>
          </p:nvSpPr>
          <p:spPr>
            <a:xfrm>
              <a:off x="1186229"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4"/>
            <p:cNvSpPr/>
            <p:nvPr/>
          </p:nvSpPr>
          <p:spPr>
            <a:xfrm>
              <a:off x="1186229"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4"/>
            <p:cNvSpPr/>
            <p:nvPr/>
          </p:nvSpPr>
          <p:spPr>
            <a:xfrm>
              <a:off x="1194455"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4"/>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4"/>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4"/>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4"/>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4"/>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4"/>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4"/>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4"/>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4"/>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4"/>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4"/>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4"/>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4"/>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4"/>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4"/>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4"/>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4"/>
            <p:cNvSpPr/>
            <p:nvPr/>
          </p:nvSpPr>
          <p:spPr>
            <a:xfrm>
              <a:off x="1463223"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4"/>
            <p:cNvSpPr/>
            <p:nvPr/>
          </p:nvSpPr>
          <p:spPr>
            <a:xfrm>
              <a:off x="14549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4"/>
            <p:cNvSpPr/>
            <p:nvPr/>
          </p:nvSpPr>
          <p:spPr>
            <a:xfrm>
              <a:off x="14549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4"/>
            <p:cNvSpPr/>
            <p:nvPr/>
          </p:nvSpPr>
          <p:spPr>
            <a:xfrm>
              <a:off x="1463223"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4"/>
            <p:cNvSpPr/>
            <p:nvPr/>
          </p:nvSpPr>
          <p:spPr>
            <a:xfrm>
              <a:off x="14549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4"/>
            <p:cNvSpPr/>
            <p:nvPr/>
          </p:nvSpPr>
          <p:spPr>
            <a:xfrm>
              <a:off x="1463223"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4"/>
            <p:cNvSpPr/>
            <p:nvPr/>
          </p:nvSpPr>
          <p:spPr>
            <a:xfrm>
              <a:off x="145499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4"/>
            <p:cNvSpPr/>
            <p:nvPr/>
          </p:nvSpPr>
          <p:spPr>
            <a:xfrm>
              <a:off x="145499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4"/>
            <p:cNvSpPr/>
            <p:nvPr/>
          </p:nvSpPr>
          <p:spPr>
            <a:xfrm>
              <a:off x="1463223"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4"/>
            <p:cNvSpPr/>
            <p:nvPr/>
          </p:nvSpPr>
          <p:spPr>
            <a:xfrm>
              <a:off x="1463223"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4"/>
            <p:cNvSpPr/>
            <p:nvPr/>
          </p:nvSpPr>
          <p:spPr>
            <a:xfrm>
              <a:off x="1463223"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4"/>
            <p:cNvSpPr/>
            <p:nvPr/>
          </p:nvSpPr>
          <p:spPr>
            <a:xfrm>
              <a:off x="145499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4"/>
            <p:cNvSpPr/>
            <p:nvPr/>
          </p:nvSpPr>
          <p:spPr>
            <a:xfrm>
              <a:off x="1463223"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4"/>
            <p:cNvSpPr/>
            <p:nvPr/>
          </p:nvSpPr>
          <p:spPr>
            <a:xfrm>
              <a:off x="1463223"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4"/>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4"/>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4"/>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4"/>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4"/>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4"/>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4"/>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4"/>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4"/>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4"/>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4"/>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4"/>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4"/>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4"/>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4"/>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
            <p:cNvSpPr/>
            <p:nvPr/>
          </p:nvSpPr>
          <p:spPr>
            <a:xfrm>
              <a:off x="763725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
            <p:cNvSpPr/>
            <p:nvPr/>
          </p:nvSpPr>
          <p:spPr>
            <a:xfrm>
              <a:off x="763725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4"/>
            <p:cNvSpPr/>
            <p:nvPr/>
          </p:nvSpPr>
          <p:spPr>
            <a:xfrm>
              <a:off x="7645485"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4"/>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4"/>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4"/>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4"/>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4"/>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4"/>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4"/>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4"/>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4"/>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4"/>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4"/>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4"/>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4"/>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4"/>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4"/>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4"/>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4"/>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4"/>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4"/>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4"/>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4"/>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4"/>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4"/>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4"/>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4"/>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4"/>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4"/>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4"/>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4"/>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4"/>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4"/>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4"/>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4"/>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4"/>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4"/>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4"/>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4"/>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4"/>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4"/>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4"/>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4"/>
            <p:cNvSpPr/>
            <p:nvPr/>
          </p:nvSpPr>
          <p:spPr>
            <a:xfrm>
              <a:off x="173211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4"/>
            <p:cNvSpPr/>
            <p:nvPr/>
          </p:nvSpPr>
          <p:spPr>
            <a:xfrm>
              <a:off x="173211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4"/>
            <p:cNvSpPr/>
            <p:nvPr/>
          </p:nvSpPr>
          <p:spPr>
            <a:xfrm>
              <a:off x="172388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4"/>
            <p:cNvSpPr/>
            <p:nvPr/>
          </p:nvSpPr>
          <p:spPr>
            <a:xfrm>
              <a:off x="172388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4"/>
            <p:cNvSpPr/>
            <p:nvPr/>
          </p:nvSpPr>
          <p:spPr>
            <a:xfrm>
              <a:off x="173211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4"/>
            <p:cNvSpPr/>
            <p:nvPr/>
          </p:nvSpPr>
          <p:spPr>
            <a:xfrm>
              <a:off x="172388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4"/>
            <p:cNvSpPr/>
            <p:nvPr/>
          </p:nvSpPr>
          <p:spPr>
            <a:xfrm>
              <a:off x="1732111"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4"/>
            <p:cNvSpPr/>
            <p:nvPr/>
          </p:nvSpPr>
          <p:spPr>
            <a:xfrm>
              <a:off x="1723884"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4"/>
            <p:cNvSpPr/>
            <p:nvPr/>
          </p:nvSpPr>
          <p:spPr>
            <a:xfrm>
              <a:off x="1732111"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4"/>
            <p:cNvSpPr/>
            <p:nvPr/>
          </p:nvSpPr>
          <p:spPr>
            <a:xfrm>
              <a:off x="1723884"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4"/>
            <p:cNvSpPr/>
            <p:nvPr/>
          </p:nvSpPr>
          <p:spPr>
            <a:xfrm>
              <a:off x="1732111"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4"/>
            <p:cNvSpPr/>
            <p:nvPr/>
          </p:nvSpPr>
          <p:spPr>
            <a:xfrm>
              <a:off x="1723884"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4"/>
            <p:cNvSpPr/>
            <p:nvPr/>
          </p:nvSpPr>
          <p:spPr>
            <a:xfrm>
              <a:off x="1732111"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4"/>
            <p:cNvSpPr/>
            <p:nvPr/>
          </p:nvSpPr>
          <p:spPr>
            <a:xfrm>
              <a:off x="1732111"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4"/>
            <p:cNvSpPr/>
            <p:nvPr/>
          </p:nvSpPr>
          <p:spPr>
            <a:xfrm>
              <a:off x="1723884"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4"/>
            <p:cNvSpPr/>
            <p:nvPr/>
          </p:nvSpPr>
          <p:spPr>
            <a:xfrm>
              <a:off x="1723884"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4"/>
            <p:cNvSpPr/>
            <p:nvPr/>
          </p:nvSpPr>
          <p:spPr>
            <a:xfrm>
              <a:off x="1732111"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4"/>
            <p:cNvSpPr/>
            <p:nvPr/>
          </p:nvSpPr>
          <p:spPr>
            <a:xfrm>
              <a:off x="1723884"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4"/>
            <p:cNvSpPr/>
            <p:nvPr/>
          </p:nvSpPr>
          <p:spPr>
            <a:xfrm>
              <a:off x="2000998"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4"/>
            <p:cNvSpPr/>
            <p:nvPr/>
          </p:nvSpPr>
          <p:spPr>
            <a:xfrm>
              <a:off x="199277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4"/>
            <p:cNvSpPr/>
            <p:nvPr/>
          </p:nvSpPr>
          <p:spPr>
            <a:xfrm>
              <a:off x="199277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4"/>
            <p:cNvSpPr/>
            <p:nvPr/>
          </p:nvSpPr>
          <p:spPr>
            <a:xfrm>
              <a:off x="2000998"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4"/>
            <p:cNvSpPr/>
            <p:nvPr/>
          </p:nvSpPr>
          <p:spPr>
            <a:xfrm>
              <a:off x="199277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4"/>
            <p:cNvSpPr/>
            <p:nvPr/>
          </p:nvSpPr>
          <p:spPr>
            <a:xfrm>
              <a:off x="2000998"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4"/>
            <p:cNvSpPr/>
            <p:nvPr/>
          </p:nvSpPr>
          <p:spPr>
            <a:xfrm>
              <a:off x="199277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4"/>
            <p:cNvSpPr/>
            <p:nvPr/>
          </p:nvSpPr>
          <p:spPr>
            <a:xfrm>
              <a:off x="2000998"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4"/>
            <p:cNvSpPr/>
            <p:nvPr/>
          </p:nvSpPr>
          <p:spPr>
            <a:xfrm>
              <a:off x="199277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4"/>
            <p:cNvSpPr/>
            <p:nvPr/>
          </p:nvSpPr>
          <p:spPr>
            <a:xfrm>
              <a:off x="2000998"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4"/>
            <p:cNvSpPr/>
            <p:nvPr/>
          </p:nvSpPr>
          <p:spPr>
            <a:xfrm>
              <a:off x="199277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4"/>
            <p:cNvSpPr/>
            <p:nvPr/>
          </p:nvSpPr>
          <p:spPr>
            <a:xfrm>
              <a:off x="2000998"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4"/>
            <p:cNvSpPr/>
            <p:nvPr/>
          </p:nvSpPr>
          <p:spPr>
            <a:xfrm>
              <a:off x="2000998"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4"/>
            <p:cNvSpPr/>
            <p:nvPr/>
          </p:nvSpPr>
          <p:spPr>
            <a:xfrm>
              <a:off x="199277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4"/>
            <p:cNvSpPr/>
            <p:nvPr/>
          </p:nvSpPr>
          <p:spPr>
            <a:xfrm>
              <a:off x="199277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4"/>
            <p:cNvSpPr/>
            <p:nvPr/>
          </p:nvSpPr>
          <p:spPr>
            <a:xfrm>
              <a:off x="2000998"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4"/>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4"/>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4"/>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4"/>
            <p:cNvSpPr/>
            <p:nvPr/>
          </p:nvSpPr>
          <p:spPr>
            <a:xfrm>
              <a:off x="2270005"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4"/>
            <p:cNvSpPr/>
            <p:nvPr/>
          </p:nvSpPr>
          <p:spPr>
            <a:xfrm>
              <a:off x="2261659"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4"/>
            <p:cNvSpPr/>
            <p:nvPr/>
          </p:nvSpPr>
          <p:spPr>
            <a:xfrm>
              <a:off x="2261659"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4"/>
            <p:cNvSpPr/>
            <p:nvPr/>
          </p:nvSpPr>
          <p:spPr>
            <a:xfrm>
              <a:off x="2270005"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4"/>
            <p:cNvSpPr/>
            <p:nvPr/>
          </p:nvSpPr>
          <p:spPr>
            <a:xfrm>
              <a:off x="2261659"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4"/>
            <p:cNvSpPr/>
            <p:nvPr/>
          </p:nvSpPr>
          <p:spPr>
            <a:xfrm>
              <a:off x="2270005"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4"/>
            <p:cNvSpPr/>
            <p:nvPr/>
          </p:nvSpPr>
          <p:spPr>
            <a:xfrm>
              <a:off x="2261659"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4"/>
            <p:cNvSpPr/>
            <p:nvPr/>
          </p:nvSpPr>
          <p:spPr>
            <a:xfrm>
              <a:off x="2270005"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4"/>
            <p:cNvSpPr/>
            <p:nvPr/>
          </p:nvSpPr>
          <p:spPr>
            <a:xfrm>
              <a:off x="2261659"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4"/>
            <p:cNvSpPr/>
            <p:nvPr/>
          </p:nvSpPr>
          <p:spPr>
            <a:xfrm>
              <a:off x="2270005"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4"/>
            <p:cNvSpPr/>
            <p:nvPr/>
          </p:nvSpPr>
          <p:spPr>
            <a:xfrm>
              <a:off x="2261659"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4"/>
            <p:cNvSpPr/>
            <p:nvPr/>
          </p:nvSpPr>
          <p:spPr>
            <a:xfrm>
              <a:off x="2270005"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4"/>
            <p:cNvSpPr/>
            <p:nvPr/>
          </p:nvSpPr>
          <p:spPr>
            <a:xfrm>
              <a:off x="2270005" y="2169909"/>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4"/>
            <p:cNvSpPr/>
            <p:nvPr/>
          </p:nvSpPr>
          <p:spPr>
            <a:xfrm>
              <a:off x="2261659" y="2313220"/>
              <a:ext cx="53414" cy="80955"/>
            </a:xfrm>
            <a:custGeom>
              <a:avLst/>
              <a:gdLst/>
              <a:ahLst/>
              <a:cxnLst/>
              <a:rect l="l" t="t" r="r" b="b"/>
              <a:pathLst>
                <a:path w="448" h="679" extrusionOk="0">
                  <a:moveTo>
                    <a:pt x="224" y="70"/>
                  </a:moveTo>
                  <a:cubicBezTo>
                    <a:pt x="317" y="70"/>
                    <a:pt x="355" y="170"/>
                    <a:pt x="355" y="340"/>
                  </a:cubicBezTo>
                  <a:cubicBezTo>
                    <a:pt x="355" y="509"/>
                    <a:pt x="317" y="610"/>
                    <a:pt x="224" y="610"/>
                  </a:cubicBezTo>
                  <a:cubicBezTo>
                    <a:pt x="140" y="610"/>
                    <a:pt x="86" y="517"/>
                    <a:pt x="86" y="348"/>
                  </a:cubicBezTo>
                  <a:cubicBezTo>
                    <a:pt x="86" y="170"/>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4"/>
            <p:cNvSpPr/>
            <p:nvPr/>
          </p:nvSpPr>
          <p:spPr>
            <a:xfrm>
              <a:off x="2261659" y="2458439"/>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4"/>
            <p:cNvSpPr/>
            <p:nvPr/>
          </p:nvSpPr>
          <p:spPr>
            <a:xfrm>
              <a:off x="2270005" y="2604493"/>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4"/>
            <p:cNvSpPr/>
            <p:nvPr/>
          </p:nvSpPr>
          <p:spPr>
            <a:xfrm>
              <a:off x="2261659" y="274780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4"/>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4"/>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4"/>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4"/>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4"/>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4"/>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4"/>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4"/>
            <p:cNvSpPr/>
            <p:nvPr/>
          </p:nvSpPr>
          <p:spPr>
            <a:xfrm>
              <a:off x="387390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4"/>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4"/>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4"/>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4"/>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4"/>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4"/>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4"/>
            <p:cNvSpPr/>
            <p:nvPr/>
          </p:nvSpPr>
          <p:spPr>
            <a:xfrm>
              <a:off x="495685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4"/>
            <p:cNvSpPr/>
            <p:nvPr/>
          </p:nvSpPr>
          <p:spPr>
            <a:xfrm>
              <a:off x="494945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4"/>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4"/>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4"/>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4"/>
            <p:cNvSpPr/>
            <p:nvPr/>
          </p:nvSpPr>
          <p:spPr>
            <a:xfrm>
              <a:off x="65668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4"/>
            <p:cNvSpPr/>
            <p:nvPr/>
          </p:nvSpPr>
          <p:spPr>
            <a:xfrm>
              <a:off x="64845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4"/>
            <p:cNvSpPr/>
            <p:nvPr/>
          </p:nvSpPr>
          <p:spPr>
            <a:xfrm>
              <a:off x="64845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4"/>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4"/>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4"/>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4"/>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4"/>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4"/>
            <p:cNvSpPr/>
            <p:nvPr/>
          </p:nvSpPr>
          <p:spPr>
            <a:xfrm>
              <a:off x="2799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4"/>
            <p:cNvSpPr/>
            <p:nvPr/>
          </p:nvSpPr>
          <p:spPr>
            <a:xfrm>
              <a:off x="2807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4"/>
            <p:cNvSpPr/>
            <p:nvPr/>
          </p:nvSpPr>
          <p:spPr>
            <a:xfrm>
              <a:off x="2799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4"/>
            <p:cNvSpPr/>
            <p:nvPr/>
          </p:nvSpPr>
          <p:spPr>
            <a:xfrm>
              <a:off x="2807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4"/>
            <p:cNvSpPr/>
            <p:nvPr/>
          </p:nvSpPr>
          <p:spPr>
            <a:xfrm>
              <a:off x="2799433"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4"/>
            <p:cNvSpPr/>
            <p:nvPr/>
          </p:nvSpPr>
          <p:spPr>
            <a:xfrm>
              <a:off x="2807660"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4"/>
            <p:cNvSpPr/>
            <p:nvPr/>
          </p:nvSpPr>
          <p:spPr>
            <a:xfrm>
              <a:off x="2799433"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4"/>
            <p:cNvSpPr/>
            <p:nvPr/>
          </p:nvSpPr>
          <p:spPr>
            <a:xfrm>
              <a:off x="2807660"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4"/>
            <p:cNvSpPr/>
            <p:nvPr/>
          </p:nvSpPr>
          <p:spPr>
            <a:xfrm>
              <a:off x="2799433"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4"/>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4"/>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4"/>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4"/>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4"/>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4"/>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4"/>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4"/>
            <p:cNvSpPr/>
            <p:nvPr/>
          </p:nvSpPr>
          <p:spPr>
            <a:xfrm>
              <a:off x="3336135"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4"/>
            <p:cNvSpPr/>
            <p:nvPr/>
          </p:nvSpPr>
          <p:spPr>
            <a:xfrm>
              <a:off x="3344361"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4"/>
            <p:cNvSpPr/>
            <p:nvPr/>
          </p:nvSpPr>
          <p:spPr>
            <a:xfrm>
              <a:off x="3336135"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4"/>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4"/>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4"/>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4"/>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4"/>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4"/>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4"/>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4"/>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4"/>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4"/>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4"/>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4"/>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4"/>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4"/>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4"/>
            <p:cNvSpPr/>
            <p:nvPr/>
          </p:nvSpPr>
          <p:spPr>
            <a:xfrm>
              <a:off x="6023935"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4"/>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4"/>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4"/>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4"/>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4"/>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4"/>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4"/>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4"/>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4"/>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4"/>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4"/>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4"/>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4"/>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4"/>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4"/>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4"/>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4"/>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4"/>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4"/>
            <p:cNvSpPr/>
            <p:nvPr/>
          </p:nvSpPr>
          <p:spPr>
            <a:xfrm>
              <a:off x="7914253"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4"/>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4"/>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4"/>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4"/>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4"/>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4"/>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4"/>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4"/>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4"/>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4"/>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4"/>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4"/>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4"/>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4"/>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4"/>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4"/>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4"/>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4"/>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4"/>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4"/>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4"/>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4"/>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4"/>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4"/>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4"/>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4"/>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4"/>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4"/>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4"/>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4"/>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4"/>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4"/>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4"/>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4"/>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4"/>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4"/>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4"/>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4"/>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4"/>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4"/>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4"/>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4"/>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4"/>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4"/>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4"/>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4"/>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4"/>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4"/>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4"/>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4"/>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4"/>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4"/>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4"/>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4"/>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4"/>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4"/>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4"/>
            <p:cNvSpPr/>
            <p:nvPr/>
          </p:nvSpPr>
          <p:spPr>
            <a:xfrm>
              <a:off x="4688917"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4"/>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4"/>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4"/>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4"/>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4"/>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4"/>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4"/>
            <p:cNvSpPr/>
            <p:nvPr/>
          </p:nvSpPr>
          <p:spPr>
            <a:xfrm>
              <a:off x="5755167"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4"/>
            <p:cNvSpPr/>
            <p:nvPr/>
          </p:nvSpPr>
          <p:spPr>
            <a:xfrm>
              <a:off x="5763393"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4"/>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4"/>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4"/>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4"/>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4"/>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4"/>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4"/>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4"/>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4"/>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4"/>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4"/>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4"/>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4"/>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4"/>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4"/>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4"/>
            <p:cNvSpPr/>
            <p:nvPr/>
          </p:nvSpPr>
          <p:spPr>
            <a:xfrm>
              <a:off x="306820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4"/>
            <p:cNvSpPr/>
            <p:nvPr/>
          </p:nvSpPr>
          <p:spPr>
            <a:xfrm>
              <a:off x="3075593"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4"/>
            <p:cNvSpPr/>
            <p:nvPr/>
          </p:nvSpPr>
          <p:spPr>
            <a:xfrm>
              <a:off x="3068201"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4"/>
            <p:cNvSpPr/>
            <p:nvPr/>
          </p:nvSpPr>
          <p:spPr>
            <a:xfrm>
              <a:off x="3075593"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4"/>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4"/>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4"/>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4"/>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4"/>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4"/>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4"/>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4"/>
            <p:cNvSpPr/>
            <p:nvPr/>
          </p:nvSpPr>
          <p:spPr>
            <a:xfrm>
              <a:off x="36050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4"/>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4"/>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4"/>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4"/>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4"/>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4"/>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4"/>
            <p:cNvSpPr/>
            <p:nvPr/>
          </p:nvSpPr>
          <p:spPr>
            <a:xfrm>
              <a:off x="415102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4"/>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4"/>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4"/>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4"/>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4"/>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4"/>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4"/>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4"/>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4"/>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4"/>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4"/>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4"/>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4"/>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4"/>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4"/>
            <p:cNvSpPr/>
            <p:nvPr/>
          </p:nvSpPr>
          <p:spPr>
            <a:xfrm>
              <a:off x="6292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4"/>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4"/>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4"/>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4"/>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4"/>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4"/>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4"/>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4"/>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4"/>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4"/>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4"/>
            <p:cNvSpPr/>
            <p:nvPr/>
          </p:nvSpPr>
          <p:spPr>
            <a:xfrm>
              <a:off x="8182306"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4"/>
            <p:cNvSpPr/>
            <p:nvPr/>
          </p:nvSpPr>
          <p:spPr>
            <a:xfrm>
              <a:off x="8174914"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4"/>
            <p:cNvSpPr/>
            <p:nvPr/>
          </p:nvSpPr>
          <p:spPr>
            <a:xfrm>
              <a:off x="8182306"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4"/>
            <p:cNvSpPr/>
            <p:nvPr/>
          </p:nvSpPr>
          <p:spPr>
            <a:xfrm>
              <a:off x="8174914"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4"/>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4"/>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4"/>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4"/>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4"/>
            <p:cNvSpPr/>
            <p:nvPr/>
          </p:nvSpPr>
          <p:spPr>
            <a:xfrm>
              <a:off x="2530546"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4"/>
            <p:cNvSpPr/>
            <p:nvPr/>
          </p:nvSpPr>
          <p:spPr>
            <a:xfrm>
              <a:off x="2530546"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4"/>
            <p:cNvSpPr/>
            <p:nvPr/>
          </p:nvSpPr>
          <p:spPr>
            <a:xfrm>
              <a:off x="2538773"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4"/>
            <p:cNvSpPr/>
            <p:nvPr/>
          </p:nvSpPr>
          <p:spPr>
            <a:xfrm>
              <a:off x="2530546"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4"/>
            <p:cNvSpPr/>
            <p:nvPr/>
          </p:nvSpPr>
          <p:spPr>
            <a:xfrm>
              <a:off x="2538773"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4"/>
            <p:cNvSpPr/>
            <p:nvPr/>
          </p:nvSpPr>
          <p:spPr>
            <a:xfrm>
              <a:off x="2530546"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4"/>
            <p:cNvSpPr/>
            <p:nvPr/>
          </p:nvSpPr>
          <p:spPr>
            <a:xfrm>
              <a:off x="2538773"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4"/>
            <p:cNvSpPr/>
            <p:nvPr/>
          </p:nvSpPr>
          <p:spPr>
            <a:xfrm>
              <a:off x="2530546"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4"/>
            <p:cNvSpPr/>
            <p:nvPr/>
          </p:nvSpPr>
          <p:spPr>
            <a:xfrm>
              <a:off x="2538773"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4"/>
            <p:cNvSpPr/>
            <p:nvPr/>
          </p:nvSpPr>
          <p:spPr>
            <a:xfrm>
              <a:off x="2530546"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4"/>
            <p:cNvSpPr/>
            <p:nvPr/>
          </p:nvSpPr>
          <p:spPr>
            <a:xfrm>
              <a:off x="2538773"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4"/>
            <p:cNvSpPr/>
            <p:nvPr/>
          </p:nvSpPr>
          <p:spPr>
            <a:xfrm>
              <a:off x="2538773"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4"/>
            <p:cNvSpPr/>
            <p:nvPr/>
          </p:nvSpPr>
          <p:spPr>
            <a:xfrm>
              <a:off x="2530546"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4"/>
            <p:cNvSpPr/>
            <p:nvPr/>
          </p:nvSpPr>
          <p:spPr>
            <a:xfrm>
              <a:off x="2530546"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8" r:id="rId7"/>
    <p:sldLayoutId id="2147483659" r:id="rId8"/>
    <p:sldLayoutId id="2147483660" r:id="rId9"/>
    <p:sldLayoutId id="2147483662" r:id="rId10"/>
    <p:sldLayoutId id="2147483666" r:id="rId11"/>
    <p:sldLayoutId id="2147483667" r:id="rId12"/>
    <p:sldLayoutId id="2147483668" r:id="rId13"/>
    <p:sldLayoutId id="2147483671" r:id="rId14"/>
    <p:sldLayoutId id="2147483676" r:id="rId15"/>
    <p:sldLayoutId id="2147483677" r:id="rId16"/>
  </p:sldLayoutIdLst>
  <p:transition spd="slow">
    <p:cover/>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github.com/cosmin-panescu" TargetMode="External"/><Relationship Id="rId4" Type="http://schemas.openxmlformats.org/officeDocument/2006/relationships/hyperlink" Target="https://cosmin-panescu.github.io/Criptare-Decripta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sp>
        <p:nvSpPr>
          <p:cNvPr id="9523" name="Google Shape;9523;p35"/>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Criptarea și decriptarea datelor</a:t>
            </a:r>
            <a:endParaRPr>
              <a:effectLst>
                <a:outerShdw blurRad="38100" dist="38100" dir="2700000" algn="tl">
                  <a:srgbClr val="000000">
                    <a:alpha val="43137"/>
                  </a:srgbClr>
                </a:outerShdw>
              </a:effectLst>
            </a:endParaRPr>
          </a:p>
        </p:txBody>
      </p:sp>
      <p:sp>
        <p:nvSpPr>
          <p:cNvPr id="9524" name="Google Shape;9524;p35"/>
          <p:cNvSpPr txBox="1">
            <a:spLocks noGrp="1"/>
          </p:cNvSpPr>
          <p:nvPr>
            <p:ph type="subTitle" idx="1"/>
          </p:nvPr>
        </p:nvSpPr>
        <p:spPr>
          <a:xfrm>
            <a:off x="1400550" y="4319562"/>
            <a:ext cx="6342900" cy="7303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effectLst>
                  <a:outerShdw blurRad="38100" dist="38100" dir="2700000" algn="tl">
                    <a:srgbClr val="000000">
                      <a:alpha val="43137"/>
                    </a:srgbClr>
                  </a:outerShdw>
                </a:effectLst>
              </a:rPr>
              <a:t>P</a:t>
            </a:r>
            <a:r>
              <a:rPr lang="en-US" sz="1400">
                <a:effectLst>
                  <a:outerShdw blurRad="38100" dist="38100" dir="2700000" algn="tl">
                    <a:srgbClr val="000000">
                      <a:alpha val="43137"/>
                    </a:srgbClr>
                  </a:outerShdw>
                </a:effectLst>
              </a:rPr>
              <a:t>ă</a:t>
            </a:r>
            <a:r>
              <a:rPr lang="en" sz="1400">
                <a:effectLst>
                  <a:outerShdw blurRad="38100" dist="38100" dir="2700000" algn="tl">
                    <a:srgbClr val="000000">
                      <a:alpha val="43137"/>
                    </a:srgbClr>
                  </a:outerShdw>
                </a:effectLst>
              </a:rPr>
              <a:t>nescu Vasile-Cosmin</a:t>
            </a:r>
          </a:p>
          <a:p>
            <a:pPr marL="0" lvl="0" indent="0" algn="ctr" rtl="0">
              <a:spcBef>
                <a:spcPts val="0"/>
              </a:spcBef>
              <a:spcAft>
                <a:spcPts val="0"/>
              </a:spcAft>
              <a:buNone/>
            </a:pPr>
            <a:r>
              <a:rPr lang="en-US" sz="1400">
                <a:effectLst>
                  <a:outerShdw blurRad="38100" dist="38100" dir="2700000" algn="tl">
                    <a:srgbClr val="000000">
                      <a:alpha val="43137"/>
                    </a:srgbClr>
                  </a:outerShdw>
                </a:effectLst>
              </a:rPr>
              <a:t>Grupa 103</a:t>
            </a:r>
            <a:endParaRPr sz="140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912150" y="857665"/>
            <a:ext cx="7463217" cy="460539"/>
          </a:xfrm>
          <a:prstGeom prst="rect">
            <a:avLst/>
          </a:prstGeom>
        </p:spPr>
        <p:txBody>
          <a:bodyPr spcFirstLastPara="1" wrap="square" lIns="91425" tIns="91425" rIns="91425" bIns="91425" anchor="t" anchorCtr="0">
            <a:noAutofit/>
          </a:bodyPr>
          <a:lstStyle/>
          <a:p>
            <a:pPr lvl="0"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AES (Advanced Encryption Standard)</a:t>
            </a:r>
            <a:endParaRPr sz="1800">
              <a:solidFill>
                <a:schemeClr val="dk1"/>
              </a:solidFill>
              <a:effectLst>
                <a:outerShdw blurRad="38100" dist="38100" dir="2700000" algn="tl">
                  <a:srgbClr val="000000">
                    <a:alpha val="43137"/>
                  </a:srgbClr>
                </a:outerShdw>
              </a:effectLst>
              <a:latin typeface="Rubik" panose="020B0604020202020204" charset="-79"/>
              <a:cs typeface="Rubik" panose="020B0604020202020204" charset="-79"/>
            </a:endParaRPr>
          </a:p>
        </p:txBody>
      </p:sp>
      <p:sp>
        <p:nvSpPr>
          <p:cNvPr id="9530" name="Google Shape;9530;p36"/>
          <p:cNvSpPr txBox="1"/>
          <p:nvPr/>
        </p:nvSpPr>
        <p:spPr>
          <a:xfrm>
            <a:off x="912150" y="1252551"/>
            <a:ext cx="7704000" cy="858995"/>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AES este un algoritm de criptare cu cheie simetrică, utilizat pentru a asigura securitatea datelor sensibile. Este considerat a fi unul dintre cele mai sigure metode de criptare și este utilizat într-o gamă largă de domenii, inclusiv în bănci, în sănătate și în guvern.</a:t>
            </a:r>
          </a:p>
          <a:p>
            <a:pPr lvl="1">
              <a:buClr>
                <a:schemeClr val="tx1"/>
              </a:buClr>
            </a:pPr>
            <a:endParaRPr lang="en-US" sz="1200">
              <a:solidFill>
                <a:schemeClr val="dk1"/>
              </a:solidFill>
              <a:effectLst>
                <a:outerShdw blurRad="38100" dist="38100" dir="2700000" algn="tl">
                  <a:srgbClr val="000000">
                    <a:alpha val="43137"/>
                  </a:srgbClr>
                </a:outerShdw>
              </a:effectLst>
              <a:latin typeface="Rubik"/>
              <a:ea typeface="Rubik"/>
              <a:cs typeface="Rubik"/>
              <a:sym typeface="Rubik"/>
            </a:endParaRPr>
          </a:p>
        </p:txBody>
      </p:sp>
      <p:sp>
        <p:nvSpPr>
          <p:cNvPr id="11" name="Google Shape;9529;p36">
            <a:extLst>
              <a:ext uri="{FF2B5EF4-FFF2-40B4-BE49-F238E27FC236}">
                <a16:creationId xmlns:a16="http://schemas.microsoft.com/office/drawing/2014/main" id="{0DC9D81C-9CE3-4CB4-9549-B8CD555429B6}"/>
              </a:ext>
            </a:extLst>
          </p:cNvPr>
          <p:cNvSpPr txBox="1">
            <a:spLocks/>
          </p:cNvSpPr>
          <p:nvPr/>
        </p:nvSpPr>
        <p:spPr>
          <a:xfrm>
            <a:off x="912150" y="2176256"/>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RSA (Rivest-Shamir-Adleman)</a:t>
            </a:r>
          </a:p>
        </p:txBody>
      </p:sp>
      <p:sp>
        <p:nvSpPr>
          <p:cNvPr id="12" name="Google Shape;9530;p36">
            <a:extLst>
              <a:ext uri="{FF2B5EF4-FFF2-40B4-BE49-F238E27FC236}">
                <a16:creationId xmlns:a16="http://schemas.microsoft.com/office/drawing/2014/main" id="{F67001A6-D66A-4156-BB21-4A71DC4B6A94}"/>
              </a:ext>
            </a:extLst>
          </p:cNvPr>
          <p:cNvSpPr txBox="1"/>
          <p:nvPr/>
        </p:nvSpPr>
        <p:spPr>
          <a:xfrm>
            <a:off x="912150" y="2571142"/>
            <a:ext cx="7704000" cy="858995"/>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RSA este un algoritm de criptare cu cheie asimetrică utilizat în semnătura digitală și comunicațiile securizate. Este considerat a fi unul dintre cele mai sigure metode de criptare pentru criptografia cu cheie publică.</a:t>
            </a:r>
          </a:p>
          <a:p>
            <a:pPr lvl="1">
              <a:buClr>
                <a:schemeClr val="tx1"/>
              </a:buClr>
            </a:pPr>
            <a:endParaRPr lang="en-US" sz="1200">
              <a:solidFill>
                <a:schemeClr val="dk1"/>
              </a:solidFill>
              <a:effectLst>
                <a:outerShdw blurRad="38100" dist="38100" dir="2700000" algn="tl">
                  <a:srgbClr val="000000">
                    <a:alpha val="43137"/>
                  </a:srgbClr>
                </a:outerShdw>
              </a:effectLst>
              <a:latin typeface="Rubik"/>
              <a:ea typeface="Rubik"/>
              <a:cs typeface="Rubik"/>
              <a:sym typeface="Rubik"/>
            </a:endParaRPr>
          </a:p>
        </p:txBody>
      </p:sp>
      <p:sp>
        <p:nvSpPr>
          <p:cNvPr id="13" name="Google Shape;9529;p36">
            <a:extLst>
              <a:ext uri="{FF2B5EF4-FFF2-40B4-BE49-F238E27FC236}">
                <a16:creationId xmlns:a16="http://schemas.microsoft.com/office/drawing/2014/main" id="{D3B30F7A-779D-482A-97EC-51AFAD17D938}"/>
              </a:ext>
            </a:extLst>
          </p:cNvPr>
          <p:cNvSpPr txBox="1">
            <a:spLocks/>
          </p:cNvSpPr>
          <p:nvPr/>
        </p:nvSpPr>
        <p:spPr>
          <a:xfrm>
            <a:off x="912150" y="3430137"/>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SHA-256 (Secure Hash Algorithm)</a:t>
            </a:r>
          </a:p>
        </p:txBody>
      </p:sp>
      <p:sp>
        <p:nvSpPr>
          <p:cNvPr id="14" name="Google Shape;9530;p36">
            <a:extLst>
              <a:ext uri="{FF2B5EF4-FFF2-40B4-BE49-F238E27FC236}">
                <a16:creationId xmlns:a16="http://schemas.microsoft.com/office/drawing/2014/main" id="{6AF51FBE-3423-4BDC-8447-29A1D3196E33}"/>
              </a:ext>
            </a:extLst>
          </p:cNvPr>
          <p:cNvSpPr txBox="1"/>
          <p:nvPr/>
        </p:nvSpPr>
        <p:spPr>
          <a:xfrm>
            <a:off x="912150" y="3825023"/>
            <a:ext cx="7704000" cy="858995"/>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SHA-256 este un algoritm de hashare utilizat adesea pentru a proteja integritatea datelor. Acesta produce un text cifrat de lungime fixă (256 de biți) indiferent de lungimea textului introdus pentru a fi criptat și este utilizat în mod larg în diferite protocoale de securitate, semnături digitale și certificate.</a:t>
            </a:r>
          </a:p>
        </p:txBody>
      </p:sp>
    </p:spTree>
    <p:extLst>
      <p:ext uri="{BB962C8B-B14F-4D97-AF65-F5344CB8AC3E}">
        <p14:creationId xmlns:p14="http://schemas.microsoft.com/office/powerpoint/2010/main" val="3888764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529"/>
                                        </p:tgtEl>
                                        <p:attrNameLst>
                                          <p:attrName>style.visibility</p:attrName>
                                        </p:attrNameLst>
                                      </p:cBhvr>
                                      <p:to>
                                        <p:strVal val="visible"/>
                                      </p:to>
                                    </p:set>
                                    <p:animEffect transition="in" filter="fade">
                                      <p:cBhvr>
                                        <p:cTn id="7" dur="500"/>
                                        <p:tgtEl>
                                          <p:spTgt spid="952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9530">
                                            <p:txEl>
                                              <p:pRg st="0" end="0"/>
                                            </p:txEl>
                                          </p:spTgt>
                                        </p:tgtEl>
                                        <p:attrNameLst>
                                          <p:attrName>style.visibility</p:attrName>
                                        </p:attrNameLst>
                                      </p:cBhvr>
                                      <p:to>
                                        <p:strVal val="visible"/>
                                      </p:to>
                                    </p:set>
                                    <p:animEffect transition="in" filter="fade">
                                      <p:cBhvr>
                                        <p:cTn id="10" dur="500"/>
                                        <p:tgtEl>
                                          <p:spTgt spid="9530">
                                            <p:txEl>
                                              <p:pRg st="0" end="0"/>
                                            </p:txEl>
                                          </p:spTgt>
                                        </p:tgtEl>
                                      </p:cBhvr>
                                    </p:animEffect>
                                  </p:childTnLst>
                                </p:cTn>
                              </p:par>
                              <p:par>
                                <p:cTn id="11" presetID="10" presetClass="entr" presetSubtype="0" fill="hold" grpId="0" nodeType="withEffect">
                                  <p:stCondLst>
                                    <p:cond delay="35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par>
                                <p:cTn id="17" presetID="10" presetClass="entr" presetSubtype="0" fill="hold" grpId="0" nodeType="withEffect">
                                  <p:stCondLst>
                                    <p:cond delay="4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 grpId="0"/>
      <p:bldP spid="9530" grpId="0" build="p"/>
      <p:bldP spid="11" grpId="0"/>
      <p:bldP spid="12" grpId="0" build="p"/>
      <p:bldP spid="13" grpId="0"/>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79"/>
        <p:cNvGrpSpPr/>
        <p:nvPr/>
      </p:nvGrpSpPr>
      <p:grpSpPr>
        <a:xfrm>
          <a:off x="0" y="0"/>
          <a:ext cx="0" cy="0"/>
          <a:chOff x="0" y="0"/>
          <a:chExt cx="0" cy="0"/>
        </a:xfrm>
      </p:grpSpPr>
      <p:sp>
        <p:nvSpPr>
          <p:cNvPr id="9780" name="Google Shape;9780;p54"/>
          <p:cNvSpPr txBox="1">
            <a:spLocks noGrp="1"/>
          </p:cNvSpPr>
          <p:nvPr>
            <p:ph type="title"/>
          </p:nvPr>
        </p:nvSpPr>
        <p:spPr>
          <a:xfrm>
            <a:off x="1268896" y="2146622"/>
            <a:ext cx="6606208" cy="15441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a:effectLst>
                  <a:outerShdw blurRad="38100" dist="38100" dir="2700000" algn="tl">
                    <a:srgbClr val="000000">
                      <a:alpha val="43137"/>
                    </a:srgbClr>
                  </a:outerShdw>
                </a:effectLst>
              </a:rPr>
              <a:t>APLICAȚII</a:t>
            </a:r>
            <a:r>
              <a:rPr lang="en" sz="5000">
                <a:effectLst>
                  <a:outerShdw blurRad="38100" dist="38100" dir="2700000" algn="tl">
                    <a:srgbClr val="000000">
                      <a:alpha val="43137"/>
                    </a:srgbClr>
                  </a:outerShdw>
                </a:effectLst>
              </a:rPr>
              <a:t>  ALE CRIPTOGRAFIEI</a:t>
            </a:r>
            <a:endParaRPr sz="5000">
              <a:effectLst>
                <a:outerShdw blurRad="38100" dist="38100" dir="2700000" algn="tl">
                  <a:srgbClr val="000000">
                    <a:alpha val="43137"/>
                  </a:srgbClr>
                </a:outerShdw>
              </a:effectLst>
            </a:endParaRPr>
          </a:p>
        </p:txBody>
      </p:sp>
      <p:sp>
        <p:nvSpPr>
          <p:cNvPr id="9781" name="Google Shape;9781;p54"/>
          <p:cNvSpPr txBox="1">
            <a:spLocks noGrp="1"/>
          </p:cNvSpPr>
          <p:nvPr>
            <p:ph type="title" idx="2"/>
          </p:nvPr>
        </p:nvSpPr>
        <p:spPr>
          <a:xfrm>
            <a:off x="3757350"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03</a:t>
            </a:r>
            <a:endParaRPr>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583163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37"/>
        <p:cNvGrpSpPr/>
        <p:nvPr/>
      </p:nvGrpSpPr>
      <p:grpSpPr>
        <a:xfrm>
          <a:off x="0" y="0"/>
          <a:ext cx="0" cy="0"/>
          <a:chOff x="0" y="0"/>
          <a:chExt cx="0" cy="0"/>
        </a:xfrm>
      </p:grpSpPr>
      <p:sp>
        <p:nvSpPr>
          <p:cNvPr id="9538" name="Google Shape;9538;p37"/>
          <p:cNvSpPr txBox="1">
            <a:spLocks noGrp="1"/>
          </p:cNvSpPr>
          <p:nvPr>
            <p:ph type="title" idx="9"/>
          </p:nvPr>
        </p:nvSpPr>
        <p:spPr>
          <a:xfrm>
            <a:off x="2672502" y="107849"/>
            <a:ext cx="3798996" cy="11293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a:effectLst>
                  <a:outerShdw blurRad="38100" dist="38100" dir="2700000" algn="tl">
                    <a:srgbClr val="000000">
                      <a:alpha val="43137"/>
                    </a:srgbClr>
                  </a:outerShdw>
                </a:effectLst>
              </a:rPr>
              <a:t>Câteva utilizări ale criptografiei:</a:t>
            </a:r>
          </a:p>
        </p:txBody>
      </p:sp>
      <p:sp>
        <p:nvSpPr>
          <p:cNvPr id="9540" name="Google Shape;9540;p37"/>
          <p:cNvSpPr txBox="1">
            <a:spLocks noGrp="1"/>
          </p:cNvSpPr>
          <p:nvPr>
            <p:ph type="subTitle" idx="1"/>
          </p:nvPr>
        </p:nvSpPr>
        <p:spPr>
          <a:xfrm>
            <a:off x="559772" y="3117426"/>
            <a:ext cx="2396400"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COMUNICĂRI</a:t>
            </a:r>
          </a:p>
        </p:txBody>
      </p:sp>
      <p:sp>
        <p:nvSpPr>
          <p:cNvPr id="9541" name="Google Shape;9541;p37"/>
          <p:cNvSpPr txBox="1">
            <a:spLocks noGrp="1"/>
          </p:cNvSpPr>
          <p:nvPr>
            <p:ph type="subTitle" idx="2"/>
          </p:nvPr>
        </p:nvSpPr>
        <p:spPr>
          <a:xfrm>
            <a:off x="479658" y="3534824"/>
            <a:ext cx="2556628" cy="592200"/>
          </a:xfrm>
          <a:prstGeom prst="rect">
            <a:avLst/>
          </a:prstGeom>
        </p:spPr>
        <p:txBody>
          <a:bodyPr spcFirstLastPara="1" wrap="square" lIns="91425" tIns="91425" rIns="91425" bIns="91425" anchor="t" anchorCtr="0">
            <a:noAutofit/>
          </a:bodyPr>
          <a:lstStyle/>
          <a:p>
            <a:pPr marL="0" lvl="0" indent="0"/>
            <a:r>
              <a:rPr lang="en-US">
                <a:effectLst>
                  <a:outerShdw blurRad="38100" dist="38100" dir="2700000" algn="tl">
                    <a:srgbClr val="000000">
                      <a:alpha val="43137"/>
                    </a:srgbClr>
                  </a:outerShdw>
                </a:effectLst>
              </a:rPr>
              <a:t>protejarea comunicațiilor prin internet</a:t>
            </a:r>
          </a:p>
        </p:txBody>
      </p:sp>
      <p:sp>
        <p:nvSpPr>
          <p:cNvPr id="9543" name="Google Shape;9543;p37"/>
          <p:cNvSpPr txBox="1">
            <a:spLocks noGrp="1"/>
          </p:cNvSpPr>
          <p:nvPr>
            <p:ph type="subTitle" idx="4"/>
          </p:nvPr>
        </p:nvSpPr>
        <p:spPr>
          <a:xfrm>
            <a:off x="5470067" y="1445884"/>
            <a:ext cx="23964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STOCARE</a:t>
            </a:r>
            <a:endParaRPr>
              <a:effectLst>
                <a:outerShdw blurRad="38100" dist="38100" dir="2700000" algn="tl">
                  <a:srgbClr val="000000">
                    <a:alpha val="43137"/>
                  </a:srgbClr>
                </a:outerShdw>
              </a:effectLst>
            </a:endParaRPr>
          </a:p>
        </p:txBody>
      </p:sp>
      <p:sp>
        <p:nvSpPr>
          <p:cNvPr id="9544" name="Google Shape;9544;p37"/>
          <p:cNvSpPr txBox="1">
            <a:spLocks noGrp="1"/>
          </p:cNvSpPr>
          <p:nvPr>
            <p:ph type="subTitle" idx="5"/>
          </p:nvPr>
        </p:nvSpPr>
        <p:spPr>
          <a:xfrm>
            <a:off x="5389953" y="1852755"/>
            <a:ext cx="2556628"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protejarea datelor stocate, precum cele din cloud </a:t>
            </a:r>
            <a:endParaRPr>
              <a:effectLst>
                <a:outerShdw blurRad="38100" dist="38100" dir="2700000" algn="tl">
                  <a:srgbClr val="000000">
                    <a:alpha val="43137"/>
                  </a:srgbClr>
                </a:outerShdw>
              </a:effectLst>
            </a:endParaRPr>
          </a:p>
        </p:txBody>
      </p:sp>
      <p:sp>
        <p:nvSpPr>
          <p:cNvPr id="9546" name="Google Shape;9546;p37"/>
          <p:cNvSpPr txBox="1">
            <a:spLocks noGrp="1"/>
          </p:cNvSpPr>
          <p:nvPr>
            <p:ph type="subTitle" idx="7"/>
          </p:nvPr>
        </p:nvSpPr>
        <p:spPr>
          <a:xfrm>
            <a:off x="3293686" y="3117426"/>
            <a:ext cx="2556628"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AUTENTIFICĂRI</a:t>
            </a:r>
          </a:p>
        </p:txBody>
      </p:sp>
      <p:sp>
        <p:nvSpPr>
          <p:cNvPr id="9547" name="Google Shape;9547;p37"/>
          <p:cNvSpPr txBox="1">
            <a:spLocks noGrp="1"/>
          </p:cNvSpPr>
          <p:nvPr>
            <p:ph type="subTitle" idx="8"/>
          </p:nvPr>
        </p:nvSpPr>
        <p:spPr>
          <a:xfrm>
            <a:off x="3373800" y="3509531"/>
            <a:ext cx="2396400" cy="792904"/>
          </a:xfrm>
          <a:prstGeom prst="rect">
            <a:avLst/>
          </a:prstGeom>
        </p:spPr>
        <p:txBody>
          <a:bodyPr spcFirstLastPara="1" wrap="square" lIns="91425" tIns="91425" rIns="91425" bIns="91425" anchor="t" anchorCtr="0">
            <a:noAutofit/>
          </a:bodyPr>
          <a:lstStyle/>
          <a:p>
            <a:pPr marL="0" lvl="0" indent="0"/>
            <a:r>
              <a:rPr lang="it-IT">
                <a:effectLst>
                  <a:outerShdw blurRad="38100" dist="38100" dir="2700000" algn="tl">
                    <a:srgbClr val="000000">
                      <a:alpha val="43137"/>
                    </a:srgbClr>
                  </a:outerShdw>
                </a:effectLst>
              </a:rPr>
              <a:t>verificarea identității utilizatorilor prin intermediul parolelor</a:t>
            </a:r>
          </a:p>
        </p:txBody>
      </p:sp>
      <p:sp>
        <p:nvSpPr>
          <p:cNvPr id="9549" name="Google Shape;9549;p37"/>
          <p:cNvSpPr txBox="1">
            <a:spLocks noGrp="1"/>
          </p:cNvSpPr>
          <p:nvPr>
            <p:ph type="subTitle" idx="14"/>
          </p:nvPr>
        </p:nvSpPr>
        <p:spPr>
          <a:xfrm>
            <a:off x="6187828" y="3117426"/>
            <a:ext cx="2396400"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SEMNĂTURI</a:t>
            </a:r>
          </a:p>
        </p:txBody>
      </p:sp>
      <p:sp>
        <p:nvSpPr>
          <p:cNvPr id="9550" name="Google Shape;9550;p37"/>
          <p:cNvSpPr txBox="1">
            <a:spLocks noGrp="1"/>
          </p:cNvSpPr>
          <p:nvPr>
            <p:ph type="subTitle" idx="15"/>
          </p:nvPr>
        </p:nvSpPr>
        <p:spPr>
          <a:xfrm>
            <a:off x="6187828" y="3509531"/>
            <a:ext cx="2396400" cy="592200"/>
          </a:xfrm>
          <a:prstGeom prst="rect">
            <a:avLst/>
          </a:prstGeom>
        </p:spPr>
        <p:txBody>
          <a:bodyPr spcFirstLastPara="1" wrap="square" lIns="91425" tIns="91425" rIns="91425" bIns="91425" anchor="t" anchorCtr="0">
            <a:noAutofit/>
          </a:bodyPr>
          <a:lstStyle/>
          <a:p>
            <a:pPr marL="0" lvl="0" indent="0"/>
            <a:r>
              <a:rPr lang="en-US">
                <a:effectLst>
                  <a:outerShdw blurRad="38100" dist="38100" dir="2700000" algn="tl">
                    <a:srgbClr val="000000">
                      <a:alpha val="43137"/>
                    </a:srgbClr>
                  </a:outerShdw>
                </a:effectLst>
              </a:rPr>
              <a:t>crearea de semnături digitale unice</a:t>
            </a:r>
          </a:p>
          <a:p>
            <a:pPr marL="0" lvl="0" indent="0"/>
            <a:endParaRPr lang="en-US">
              <a:effectLst>
                <a:outerShdw blurRad="38100" dist="38100" dir="2700000" algn="tl">
                  <a:srgbClr val="000000">
                    <a:alpha val="43137"/>
                  </a:srgbClr>
                </a:outerShdw>
              </a:effectLst>
            </a:endParaRPr>
          </a:p>
        </p:txBody>
      </p:sp>
      <p:sp>
        <p:nvSpPr>
          <p:cNvPr id="9552" name="Google Shape;9552;p37"/>
          <p:cNvSpPr txBox="1">
            <a:spLocks noGrp="1"/>
          </p:cNvSpPr>
          <p:nvPr>
            <p:ph type="subTitle" idx="17"/>
          </p:nvPr>
        </p:nvSpPr>
        <p:spPr>
          <a:xfrm>
            <a:off x="1277533" y="1452384"/>
            <a:ext cx="2396400"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PLĂȚI</a:t>
            </a:r>
          </a:p>
        </p:txBody>
      </p:sp>
      <p:sp>
        <p:nvSpPr>
          <p:cNvPr id="9553" name="Google Shape;9553;p37"/>
          <p:cNvSpPr txBox="1">
            <a:spLocks noGrp="1"/>
          </p:cNvSpPr>
          <p:nvPr>
            <p:ph type="subTitle" idx="18"/>
          </p:nvPr>
        </p:nvSpPr>
        <p:spPr>
          <a:xfrm>
            <a:off x="1277533" y="1857312"/>
            <a:ext cx="2396400" cy="592200"/>
          </a:xfrm>
          <a:prstGeom prst="rect">
            <a:avLst/>
          </a:prstGeom>
        </p:spPr>
        <p:txBody>
          <a:bodyPr spcFirstLastPara="1" wrap="square" lIns="91425" tIns="91425" rIns="91425" bIns="91425" anchor="t" anchorCtr="0">
            <a:noAutofit/>
          </a:bodyPr>
          <a:lstStyle/>
          <a:p>
            <a:pPr marL="0" lvl="0" indent="0"/>
            <a:r>
              <a:rPr lang="en-US">
                <a:effectLst>
                  <a:outerShdw blurRad="38100" dist="38100" dir="2700000" algn="tl">
                    <a:srgbClr val="000000">
                      <a:alpha val="43137"/>
                    </a:srgbClr>
                  </a:outerShdw>
                </a:effectLst>
              </a:rPr>
              <a:t>protejarea tranzacțiilor electronice și bancare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553">
                                            <p:txEl>
                                              <p:pRg st="0" end="0"/>
                                            </p:txEl>
                                          </p:spTgt>
                                        </p:tgtEl>
                                        <p:attrNameLst>
                                          <p:attrName>style.visibility</p:attrName>
                                        </p:attrNameLst>
                                      </p:cBhvr>
                                      <p:to>
                                        <p:strVal val="visible"/>
                                      </p:to>
                                    </p:set>
                                    <p:animEffect transition="in" filter="fade">
                                      <p:cBhvr>
                                        <p:cTn id="7" dur="500"/>
                                        <p:tgtEl>
                                          <p:spTgt spid="9553">
                                            <p:txEl>
                                              <p:pRg st="0" end="0"/>
                                            </p:txEl>
                                          </p:spTgt>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9552">
                                            <p:txEl>
                                              <p:pRg st="0" end="0"/>
                                            </p:txEl>
                                          </p:spTgt>
                                        </p:tgtEl>
                                        <p:attrNameLst>
                                          <p:attrName>style.visibility</p:attrName>
                                        </p:attrNameLst>
                                      </p:cBhvr>
                                      <p:to>
                                        <p:strVal val="visible"/>
                                      </p:to>
                                    </p:set>
                                    <p:animEffect transition="in" filter="fade">
                                      <p:cBhvr>
                                        <p:cTn id="10" dur="500"/>
                                        <p:tgtEl>
                                          <p:spTgt spid="9552">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544">
                                            <p:txEl>
                                              <p:pRg st="0" end="0"/>
                                            </p:txEl>
                                          </p:spTgt>
                                        </p:tgtEl>
                                        <p:attrNameLst>
                                          <p:attrName>style.visibility</p:attrName>
                                        </p:attrNameLst>
                                      </p:cBhvr>
                                      <p:to>
                                        <p:strVal val="visible"/>
                                      </p:to>
                                    </p:set>
                                    <p:animEffect transition="in" filter="fade">
                                      <p:cBhvr>
                                        <p:cTn id="13" dur="500"/>
                                        <p:tgtEl>
                                          <p:spTgt spid="9544">
                                            <p:txEl>
                                              <p:pRg st="0" end="0"/>
                                            </p:txEl>
                                          </p:spTgt>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9541">
                                            <p:txEl>
                                              <p:pRg st="0" end="0"/>
                                            </p:txEl>
                                          </p:spTgt>
                                        </p:tgtEl>
                                        <p:attrNameLst>
                                          <p:attrName>style.visibility</p:attrName>
                                        </p:attrNameLst>
                                      </p:cBhvr>
                                      <p:to>
                                        <p:strVal val="visible"/>
                                      </p:to>
                                    </p:set>
                                    <p:animEffect transition="in" filter="fade">
                                      <p:cBhvr>
                                        <p:cTn id="16" dur="500"/>
                                        <p:tgtEl>
                                          <p:spTgt spid="9541">
                                            <p:txEl>
                                              <p:pRg st="0" end="0"/>
                                            </p:txEl>
                                          </p:spTgt>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9546">
                                            <p:txEl>
                                              <p:pRg st="0" end="0"/>
                                            </p:txEl>
                                          </p:spTgt>
                                        </p:tgtEl>
                                        <p:attrNameLst>
                                          <p:attrName>style.visibility</p:attrName>
                                        </p:attrNameLst>
                                      </p:cBhvr>
                                      <p:to>
                                        <p:strVal val="visible"/>
                                      </p:to>
                                    </p:set>
                                    <p:animEffect transition="in" filter="fade">
                                      <p:cBhvr>
                                        <p:cTn id="19" dur="500"/>
                                        <p:tgtEl>
                                          <p:spTgt spid="9546">
                                            <p:txEl>
                                              <p:pRg st="0" end="0"/>
                                            </p:txEl>
                                          </p:spTgt>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9547">
                                            <p:txEl>
                                              <p:pRg st="0" end="0"/>
                                            </p:txEl>
                                          </p:spTgt>
                                        </p:tgtEl>
                                        <p:attrNameLst>
                                          <p:attrName>style.visibility</p:attrName>
                                        </p:attrNameLst>
                                      </p:cBhvr>
                                      <p:to>
                                        <p:strVal val="visible"/>
                                      </p:to>
                                    </p:set>
                                    <p:animEffect transition="in" filter="fade">
                                      <p:cBhvr>
                                        <p:cTn id="22" dur="500"/>
                                        <p:tgtEl>
                                          <p:spTgt spid="9547">
                                            <p:txEl>
                                              <p:pRg st="0" end="0"/>
                                            </p:txEl>
                                          </p:spTgt>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9549">
                                            <p:txEl>
                                              <p:pRg st="0" end="0"/>
                                            </p:txEl>
                                          </p:spTgt>
                                        </p:tgtEl>
                                        <p:attrNameLst>
                                          <p:attrName>style.visibility</p:attrName>
                                        </p:attrNameLst>
                                      </p:cBhvr>
                                      <p:to>
                                        <p:strVal val="visible"/>
                                      </p:to>
                                    </p:set>
                                    <p:animEffect transition="in" filter="fade">
                                      <p:cBhvr>
                                        <p:cTn id="25" dur="500"/>
                                        <p:tgtEl>
                                          <p:spTgt spid="9549">
                                            <p:txEl>
                                              <p:pRg st="0" end="0"/>
                                            </p:txEl>
                                          </p:spTgt>
                                        </p:tgtEl>
                                      </p:cBhvr>
                                    </p:animEffect>
                                  </p:childTnLst>
                                </p:cTn>
                              </p:par>
                              <p:par>
                                <p:cTn id="26" presetID="10" presetClass="entr" presetSubtype="0" fill="hold" grpId="0" nodeType="withEffect">
                                  <p:stCondLst>
                                    <p:cond delay="1250"/>
                                  </p:stCondLst>
                                  <p:childTnLst>
                                    <p:set>
                                      <p:cBhvr>
                                        <p:cTn id="27" dur="1" fill="hold">
                                          <p:stCondLst>
                                            <p:cond delay="0"/>
                                          </p:stCondLst>
                                        </p:cTn>
                                        <p:tgtEl>
                                          <p:spTgt spid="9550">
                                            <p:txEl>
                                              <p:pRg st="0" end="0"/>
                                            </p:txEl>
                                          </p:spTgt>
                                        </p:tgtEl>
                                        <p:attrNameLst>
                                          <p:attrName>style.visibility</p:attrName>
                                        </p:attrNameLst>
                                      </p:cBhvr>
                                      <p:to>
                                        <p:strVal val="visible"/>
                                      </p:to>
                                    </p:set>
                                    <p:animEffect transition="in" filter="fade">
                                      <p:cBhvr>
                                        <p:cTn id="28" dur="500"/>
                                        <p:tgtEl>
                                          <p:spTgt spid="9550">
                                            <p:txEl>
                                              <p:pRg st="0" end="0"/>
                                            </p:txEl>
                                          </p:spTgt>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9543">
                                            <p:txEl>
                                              <p:pRg st="0" end="0"/>
                                            </p:txEl>
                                          </p:spTgt>
                                        </p:tgtEl>
                                        <p:attrNameLst>
                                          <p:attrName>style.visibility</p:attrName>
                                        </p:attrNameLst>
                                      </p:cBhvr>
                                      <p:to>
                                        <p:strVal val="visible"/>
                                      </p:to>
                                    </p:set>
                                    <p:animEffect transition="in" filter="fade">
                                      <p:cBhvr>
                                        <p:cTn id="31" dur="500"/>
                                        <p:tgtEl>
                                          <p:spTgt spid="9543">
                                            <p:txEl>
                                              <p:pRg st="0" end="0"/>
                                            </p:txEl>
                                          </p:spTgt>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9540">
                                            <p:txEl>
                                              <p:pRg st="0" end="0"/>
                                            </p:txEl>
                                          </p:spTgt>
                                        </p:tgtEl>
                                        <p:attrNameLst>
                                          <p:attrName>style.visibility</p:attrName>
                                        </p:attrNameLst>
                                      </p:cBhvr>
                                      <p:to>
                                        <p:strVal val="visible"/>
                                      </p:to>
                                    </p:set>
                                    <p:animEffect transition="in" filter="fade">
                                      <p:cBhvr>
                                        <p:cTn id="34" dur="500"/>
                                        <p:tgtEl>
                                          <p:spTgt spid="95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0" grpId="0" build="p"/>
      <p:bldP spid="9541" grpId="0" build="p"/>
      <p:bldP spid="9543" grpId="0" build="p"/>
      <p:bldP spid="9544" grpId="0" build="p"/>
      <p:bldP spid="9546" grpId="0" build="p"/>
      <p:bldP spid="9547" grpId="0" build="p"/>
      <p:bldP spid="9549" grpId="0" build="p"/>
      <p:bldP spid="9550" grpId="0" build="p"/>
      <p:bldP spid="9552" grpId="0" build="p"/>
      <p:bldP spid="955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79"/>
        <p:cNvGrpSpPr/>
        <p:nvPr/>
      </p:nvGrpSpPr>
      <p:grpSpPr>
        <a:xfrm>
          <a:off x="0" y="0"/>
          <a:ext cx="0" cy="0"/>
          <a:chOff x="0" y="0"/>
          <a:chExt cx="0" cy="0"/>
        </a:xfrm>
      </p:grpSpPr>
      <p:sp>
        <p:nvSpPr>
          <p:cNvPr id="9780" name="Google Shape;9780;p54"/>
          <p:cNvSpPr txBox="1">
            <a:spLocks noGrp="1"/>
          </p:cNvSpPr>
          <p:nvPr>
            <p:ph type="title"/>
          </p:nvPr>
        </p:nvSpPr>
        <p:spPr>
          <a:xfrm>
            <a:off x="1268896" y="2146622"/>
            <a:ext cx="6606208" cy="15441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a:effectLst>
                  <a:outerShdw blurRad="38100" dist="38100" dir="2700000" algn="tl">
                    <a:srgbClr val="000000">
                      <a:alpha val="43137"/>
                    </a:srgbClr>
                  </a:outerShdw>
                </a:effectLst>
              </a:rPr>
              <a:t>LIMITĂRI</a:t>
            </a:r>
            <a:r>
              <a:rPr lang="en" sz="5000">
                <a:effectLst>
                  <a:outerShdw blurRad="38100" dist="38100" dir="2700000" algn="tl">
                    <a:srgbClr val="000000">
                      <a:alpha val="43137"/>
                    </a:srgbClr>
                  </a:outerShdw>
                </a:effectLst>
              </a:rPr>
              <a:t>  ALE CRIPTOGRAFIEI</a:t>
            </a:r>
            <a:endParaRPr sz="5000">
              <a:effectLst>
                <a:outerShdw blurRad="38100" dist="38100" dir="2700000" algn="tl">
                  <a:srgbClr val="000000">
                    <a:alpha val="43137"/>
                  </a:srgbClr>
                </a:outerShdw>
              </a:effectLst>
            </a:endParaRPr>
          </a:p>
        </p:txBody>
      </p:sp>
      <p:sp>
        <p:nvSpPr>
          <p:cNvPr id="9781" name="Google Shape;9781;p54"/>
          <p:cNvSpPr txBox="1">
            <a:spLocks noGrp="1"/>
          </p:cNvSpPr>
          <p:nvPr>
            <p:ph type="title" idx="2"/>
          </p:nvPr>
        </p:nvSpPr>
        <p:spPr>
          <a:xfrm>
            <a:off x="3757350"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04</a:t>
            </a:r>
            <a:endParaRPr>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83560084"/>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50"/>
        <p:cNvGrpSpPr/>
        <p:nvPr/>
      </p:nvGrpSpPr>
      <p:grpSpPr>
        <a:xfrm>
          <a:off x="0" y="0"/>
          <a:ext cx="0" cy="0"/>
          <a:chOff x="0" y="0"/>
          <a:chExt cx="0" cy="0"/>
        </a:xfrm>
      </p:grpSpPr>
      <p:sp>
        <p:nvSpPr>
          <p:cNvPr id="3" name="Google Shape;9676;p45">
            <a:extLst>
              <a:ext uri="{FF2B5EF4-FFF2-40B4-BE49-F238E27FC236}">
                <a16:creationId xmlns:a16="http://schemas.microsoft.com/office/drawing/2014/main" id="{574B4297-468C-4511-A066-99652BA8B0EC}"/>
              </a:ext>
            </a:extLst>
          </p:cNvPr>
          <p:cNvSpPr txBox="1">
            <a:spLocks noGrp="1"/>
          </p:cNvSpPr>
          <p:nvPr>
            <p:ph type="title"/>
          </p:nvPr>
        </p:nvSpPr>
        <p:spPr>
          <a:xfrm>
            <a:off x="306691" y="2179982"/>
            <a:ext cx="3364162" cy="230404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a:effectLst>
                  <a:outerShdw blurRad="38100" dist="38100" dir="2700000" algn="tl">
                    <a:srgbClr val="000000">
                      <a:alpha val="43137"/>
                    </a:srgbClr>
                  </a:outerShdw>
                </a:effectLst>
              </a:rPr>
              <a:t>AICI INTERVIN AȘA-NUMIȚII HACKERI</a:t>
            </a:r>
          </a:p>
        </p:txBody>
      </p:sp>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912150" y="1540417"/>
            <a:ext cx="7463217" cy="460539"/>
          </a:xfrm>
          <a:prstGeom prst="rect">
            <a:avLst/>
          </a:prstGeom>
        </p:spPr>
        <p:txBody>
          <a:bodyPr spcFirstLastPara="1" wrap="square" lIns="91425" tIns="91425" rIns="91425" bIns="91425" anchor="t" anchorCtr="0">
            <a:noAutofit/>
          </a:bodyPr>
          <a:lstStyle/>
          <a:p>
            <a:pPr lvl="0"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Atacuri brute</a:t>
            </a:r>
            <a:endParaRPr sz="1800">
              <a:solidFill>
                <a:schemeClr val="dk1"/>
              </a:solidFill>
              <a:effectLst>
                <a:outerShdw blurRad="38100" dist="38100" dir="2700000" algn="tl">
                  <a:srgbClr val="000000">
                    <a:alpha val="43137"/>
                  </a:srgbClr>
                </a:outerShdw>
              </a:effectLst>
              <a:latin typeface="Rubik" panose="020B0604020202020204" charset="-79"/>
              <a:cs typeface="Rubik" panose="020B0604020202020204" charset="-79"/>
            </a:endParaRPr>
          </a:p>
        </p:txBody>
      </p:sp>
      <p:sp>
        <p:nvSpPr>
          <p:cNvPr id="9530" name="Google Shape;9530;p36"/>
          <p:cNvSpPr txBox="1"/>
          <p:nvPr/>
        </p:nvSpPr>
        <p:spPr>
          <a:xfrm>
            <a:off x="912150" y="1935303"/>
            <a:ext cx="7704000" cy="329997"/>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Un atacator încearcă fiecare combinație posibilă până când găseste cheia potrivită.</a:t>
            </a:r>
          </a:p>
        </p:txBody>
      </p:sp>
      <p:sp>
        <p:nvSpPr>
          <p:cNvPr id="11" name="Google Shape;9529;p36">
            <a:extLst>
              <a:ext uri="{FF2B5EF4-FFF2-40B4-BE49-F238E27FC236}">
                <a16:creationId xmlns:a16="http://schemas.microsoft.com/office/drawing/2014/main" id="{0DC9D81C-9CE3-4CB4-9549-B8CD555429B6}"/>
              </a:ext>
            </a:extLst>
          </p:cNvPr>
          <p:cNvSpPr txBox="1">
            <a:spLocks/>
          </p:cNvSpPr>
          <p:nvPr/>
        </p:nvSpPr>
        <p:spPr>
          <a:xfrm>
            <a:off x="912150" y="2505440"/>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Atacuri prin canal lateral</a:t>
            </a:r>
          </a:p>
        </p:txBody>
      </p:sp>
      <p:sp>
        <p:nvSpPr>
          <p:cNvPr id="12" name="Google Shape;9530;p36">
            <a:extLst>
              <a:ext uri="{FF2B5EF4-FFF2-40B4-BE49-F238E27FC236}">
                <a16:creationId xmlns:a16="http://schemas.microsoft.com/office/drawing/2014/main" id="{F67001A6-D66A-4156-BB21-4A71DC4B6A94}"/>
              </a:ext>
            </a:extLst>
          </p:cNvPr>
          <p:cNvSpPr txBox="1"/>
          <p:nvPr/>
        </p:nvSpPr>
        <p:spPr>
          <a:xfrm>
            <a:off x="912150" y="2900326"/>
            <a:ext cx="7704000" cy="460539"/>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Un atacator exploatează caracteristicile fizice ale procesului de criptare, precum consumul de energie sau emisiile electromagnetice, pentru a extrage informații despre cheia de criptare.</a:t>
            </a:r>
          </a:p>
        </p:txBody>
      </p:sp>
      <p:sp>
        <p:nvSpPr>
          <p:cNvPr id="13" name="Google Shape;9529;p36">
            <a:extLst>
              <a:ext uri="{FF2B5EF4-FFF2-40B4-BE49-F238E27FC236}">
                <a16:creationId xmlns:a16="http://schemas.microsoft.com/office/drawing/2014/main" id="{D3B30F7A-779D-482A-97EC-51AFAD17D938}"/>
              </a:ext>
            </a:extLst>
          </p:cNvPr>
          <p:cNvSpPr txBox="1">
            <a:spLocks/>
          </p:cNvSpPr>
          <p:nvPr/>
        </p:nvSpPr>
        <p:spPr>
          <a:xfrm>
            <a:off x="912150" y="3625209"/>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Calculatoare cuantice</a:t>
            </a:r>
          </a:p>
        </p:txBody>
      </p:sp>
      <p:sp>
        <p:nvSpPr>
          <p:cNvPr id="14" name="Google Shape;9530;p36">
            <a:extLst>
              <a:ext uri="{FF2B5EF4-FFF2-40B4-BE49-F238E27FC236}">
                <a16:creationId xmlns:a16="http://schemas.microsoft.com/office/drawing/2014/main" id="{6AF51FBE-3423-4BDC-8447-29A1D3196E33}"/>
              </a:ext>
            </a:extLst>
          </p:cNvPr>
          <p:cNvSpPr txBox="1"/>
          <p:nvPr/>
        </p:nvSpPr>
        <p:spPr>
          <a:xfrm>
            <a:off x="912150" y="4020095"/>
            <a:ext cx="7704000" cy="625057"/>
          </a:xfrm>
          <a:prstGeom prst="rect">
            <a:avLst/>
          </a:prstGeom>
          <a:noFill/>
          <a:ln>
            <a:noFill/>
          </a:ln>
        </p:spPr>
        <p:txBody>
          <a:bodyPr spcFirstLastPara="1" wrap="square" lIns="91425" tIns="91425" rIns="0" bIns="91425" anchor="t" anchorCtr="0">
            <a:noAutofit/>
          </a:bodyPr>
          <a:lstStyle/>
          <a:p>
            <a:pPr lvl="1">
              <a:buClr>
                <a:schemeClr val="tx1"/>
              </a:buCl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Acestea devin din ce în ce mai puternice și vor fi capabile să spargă algoritmi complexi de criptare care în prezent sunt considerați a fi siguri, precum ar fi RSA și AES.</a:t>
            </a:r>
          </a:p>
        </p:txBody>
      </p:sp>
      <p:sp>
        <p:nvSpPr>
          <p:cNvPr id="9" name="Google Shape;9529;p36">
            <a:extLst>
              <a:ext uri="{FF2B5EF4-FFF2-40B4-BE49-F238E27FC236}">
                <a16:creationId xmlns:a16="http://schemas.microsoft.com/office/drawing/2014/main" id="{8ACDF317-8180-4D65-BD57-3537BD97C6E7}"/>
              </a:ext>
            </a:extLst>
          </p:cNvPr>
          <p:cNvSpPr txBox="1">
            <a:spLocks/>
          </p:cNvSpPr>
          <p:nvPr/>
        </p:nvSpPr>
        <p:spPr>
          <a:xfrm>
            <a:off x="912150" y="365159"/>
            <a:ext cx="7463217" cy="6925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2000" b="1">
                <a:effectLst>
                  <a:outerShdw blurRad="38100" dist="38100" dir="2700000" algn="tl">
                    <a:srgbClr val="000000">
                      <a:alpha val="43137"/>
                    </a:srgbClr>
                  </a:outerShdw>
                </a:effectLst>
                <a:latin typeface="Rubik" panose="020B0604020202020204" charset="-79"/>
                <a:cs typeface="Rubik" panose="020B0604020202020204" charset="-79"/>
              </a:rPr>
              <a:t>Deși criptografia prezintă numeroase avantaje, aceasta poate fi supusă atacurilor:</a:t>
            </a:r>
          </a:p>
        </p:txBody>
      </p:sp>
    </p:spTree>
    <p:extLst>
      <p:ext uri="{BB962C8B-B14F-4D97-AF65-F5344CB8AC3E}">
        <p14:creationId xmlns:p14="http://schemas.microsoft.com/office/powerpoint/2010/main" val="24737191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529"/>
                                        </p:tgtEl>
                                        <p:attrNameLst>
                                          <p:attrName>style.visibility</p:attrName>
                                        </p:attrNameLst>
                                      </p:cBhvr>
                                      <p:to>
                                        <p:strVal val="visible"/>
                                      </p:to>
                                    </p:set>
                                    <p:animEffect transition="in" filter="fade">
                                      <p:cBhvr>
                                        <p:cTn id="7" dur="500"/>
                                        <p:tgtEl>
                                          <p:spTgt spid="9529"/>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9530">
                                            <p:txEl>
                                              <p:pRg st="0" end="0"/>
                                            </p:txEl>
                                          </p:spTgt>
                                        </p:tgtEl>
                                        <p:attrNameLst>
                                          <p:attrName>style.visibility</p:attrName>
                                        </p:attrNameLst>
                                      </p:cBhvr>
                                      <p:to>
                                        <p:strVal val="visible"/>
                                      </p:to>
                                    </p:set>
                                    <p:animEffect transition="in" filter="fade">
                                      <p:cBhvr>
                                        <p:cTn id="10" dur="500"/>
                                        <p:tgtEl>
                                          <p:spTgt spid="9530">
                                            <p:txEl>
                                              <p:pRg st="0" end="0"/>
                                            </p:txEl>
                                          </p:spTgt>
                                        </p:tgtEl>
                                      </p:cBhvr>
                                    </p:animEffect>
                                  </p:childTnLst>
                                </p:cTn>
                              </p:par>
                              <p:par>
                                <p:cTn id="11" presetID="10" presetClass="entr" presetSubtype="0" fill="hold" grpId="0" nodeType="withEffect">
                                  <p:stCondLst>
                                    <p:cond delay="35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40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500"/>
                                        <p:tgtEl>
                                          <p:spTgt spid="12">
                                            <p:txEl>
                                              <p:pRg st="0" end="0"/>
                                            </p:txEl>
                                          </p:spTgt>
                                        </p:tgtEl>
                                      </p:cBhvr>
                                    </p:animEffect>
                                  </p:childTnLst>
                                </p:cTn>
                              </p:par>
                              <p:par>
                                <p:cTn id="17" presetID="10" presetClass="entr" presetSubtype="0" fill="hold" grpId="0" nodeType="withEffect">
                                  <p:stCondLst>
                                    <p:cond delay="45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 grpId="0"/>
      <p:bldP spid="9530" grpId="0" build="p"/>
      <p:bldP spid="11" grpId="0"/>
      <p:bldP spid="12" grpId="0" build="p"/>
      <p:bldP spid="13" grpId="0"/>
      <p:bldP spid="14" grpId="0" build="p"/>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sp>
        <p:nvSpPr>
          <p:cNvPr id="9621" name="Google Shape;9621;p42"/>
          <p:cNvSpPr txBox="1">
            <a:spLocks noGrp="1"/>
          </p:cNvSpPr>
          <p:nvPr>
            <p:ph type="title"/>
          </p:nvPr>
        </p:nvSpPr>
        <p:spPr>
          <a:xfrm>
            <a:off x="1152939" y="2996767"/>
            <a:ext cx="7182677" cy="136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a:effectLst>
                  <a:outerShdw blurRad="38100" dist="38100" dir="2700000" algn="tl">
                    <a:srgbClr val="000000">
                      <a:alpha val="43137"/>
                    </a:srgbClr>
                  </a:outerShdw>
                </a:effectLst>
              </a:rPr>
              <a:t>În altă ordine de idei…</a:t>
            </a:r>
          </a:p>
        </p:txBody>
      </p:sp>
    </p:spTree>
    <p:extLst>
      <p:ext uri="{BB962C8B-B14F-4D97-AF65-F5344CB8AC3E}">
        <p14:creationId xmlns:p14="http://schemas.microsoft.com/office/powerpoint/2010/main" val="377634670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6" name="Google Shape;9566;p39"/>
          <p:cNvSpPr txBox="1">
            <a:spLocks noGrp="1"/>
          </p:cNvSpPr>
          <p:nvPr>
            <p:ph type="body" idx="1"/>
          </p:nvPr>
        </p:nvSpPr>
        <p:spPr>
          <a:xfrm>
            <a:off x="932037" y="2258211"/>
            <a:ext cx="3560454" cy="1341625"/>
          </a:xfrm>
          <a:prstGeom prst="rect">
            <a:avLst/>
          </a:prstGeom>
        </p:spPr>
        <p:txBody>
          <a:bodyPr spcFirstLastPara="1" wrap="square" lIns="91425" tIns="91425" rIns="91425" bIns="91425" anchor="t" anchorCtr="0">
            <a:noAutofit/>
          </a:bodyPr>
          <a:lstStyle/>
          <a:p>
            <a:pPr marL="133350" lvl="0" indent="0" algn="just" rtl="0">
              <a:spcBef>
                <a:spcPts val="0"/>
              </a:spcBef>
              <a:spcAft>
                <a:spcPts val="0"/>
              </a:spcAft>
              <a:buSzPts val="1500"/>
              <a:buNone/>
            </a:pPr>
            <a:r>
              <a:rPr lang="en-US">
                <a:effectLst>
                  <a:outerShdw blurRad="38100" dist="38100" dir="2700000" algn="tl">
                    <a:srgbClr val="000000">
                      <a:alpha val="43137"/>
                    </a:srgbClr>
                  </a:outerShdw>
                </a:effectLst>
              </a:rPr>
              <a:t>…la începutul semestrului am studiat sistemele de numerație și ținând cont de tema aleasă, criptografia, în continuare voi prezenta o aplicație web pe care am realizat-o.</a:t>
            </a:r>
          </a:p>
        </p:txBody>
      </p:sp>
      <p:pic>
        <p:nvPicPr>
          <p:cNvPr id="9568" name="Google Shape;9568;p39"/>
          <p:cNvPicPr preferRelativeResize="0">
            <a:picLocks noGrp="1"/>
          </p:cNvPicPr>
          <p:nvPr>
            <p:ph type="pic" idx="2"/>
          </p:nvPr>
        </p:nvPicPr>
        <p:blipFill rotWithShape="1">
          <a:blip r:embed="rId3">
            <a:alphaModFix/>
          </a:blip>
          <a:srcRect l="3308" r="29989"/>
          <a:stretch/>
        </p:blipFill>
        <p:spPr>
          <a:xfrm>
            <a:off x="5055992" y="1401575"/>
            <a:ext cx="3053997" cy="305489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00"/>
        <p:cNvGrpSpPr/>
        <p:nvPr/>
      </p:nvGrpSpPr>
      <p:grpSpPr>
        <a:xfrm>
          <a:off x="0" y="0"/>
          <a:ext cx="0" cy="0"/>
          <a:chOff x="0" y="0"/>
          <a:chExt cx="0" cy="0"/>
        </a:xfrm>
      </p:grpSpPr>
      <p:sp>
        <p:nvSpPr>
          <p:cNvPr id="50" name="Google Shape;9566;p39">
            <a:extLst>
              <a:ext uri="{FF2B5EF4-FFF2-40B4-BE49-F238E27FC236}">
                <a16:creationId xmlns:a16="http://schemas.microsoft.com/office/drawing/2014/main" id="{0E5A61E7-6883-41FE-AAB5-E57987DCFB64}"/>
              </a:ext>
            </a:extLst>
          </p:cNvPr>
          <p:cNvSpPr txBox="1">
            <a:spLocks/>
          </p:cNvSpPr>
          <p:nvPr/>
        </p:nvSpPr>
        <p:spPr>
          <a:xfrm>
            <a:off x="1329193" y="91482"/>
            <a:ext cx="6485614" cy="7566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1pPr>
            <a:lvl2pPr marL="914400" marR="0" lvl="1"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2pPr>
            <a:lvl3pPr marL="1371600" marR="0" lvl="2"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3pPr>
            <a:lvl4pPr marL="1828800" marR="0" lvl="3"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4pPr>
            <a:lvl5pPr marL="2286000" marR="0" lvl="4"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5pPr>
            <a:lvl6pPr marL="2743200" marR="0" lvl="5"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6pPr>
            <a:lvl7pPr marL="3200400" marR="0" lvl="6"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7pPr>
            <a:lvl8pPr marL="3657600" marR="0" lvl="7"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8pPr>
            <a:lvl9pPr marL="4114800" marR="0" lvl="8"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9pPr>
          </a:lstStyle>
          <a:p>
            <a:pPr marL="133350" indent="0" algn="just"/>
            <a:r>
              <a:rPr lang="en-US" sz="1400">
                <a:effectLst>
                  <a:outerShdw blurRad="38100" dist="38100" dir="2700000" algn="tl">
                    <a:srgbClr val="000000">
                      <a:alpha val="43137"/>
                    </a:srgbClr>
                  </a:outerShdw>
                </a:effectLst>
                <a:latin typeface="Rubik" panose="020B0604020202020204" charset="-79"/>
                <a:cs typeface="Rubik" panose="020B0604020202020204" charset="-79"/>
              </a:rPr>
              <a:t>O aplicație web simplă care transformă textul simplu în cod binar, dar care și decriptează  codul binar în text simplu.</a:t>
            </a:r>
          </a:p>
        </p:txBody>
      </p:sp>
      <p:pic>
        <p:nvPicPr>
          <p:cNvPr id="17" name="Picture 16">
            <a:extLst>
              <a:ext uri="{FF2B5EF4-FFF2-40B4-BE49-F238E27FC236}">
                <a16:creationId xmlns:a16="http://schemas.microsoft.com/office/drawing/2014/main" id="{5D8F3060-C044-4ABA-BA84-4294F0229189}"/>
              </a:ext>
            </a:extLst>
          </p:cNvPr>
          <p:cNvPicPr>
            <a:picLocks noChangeAspect="1"/>
          </p:cNvPicPr>
          <p:nvPr/>
        </p:nvPicPr>
        <p:blipFill>
          <a:blip r:embed="rId3"/>
          <a:stretch>
            <a:fillRect/>
          </a:stretch>
        </p:blipFill>
        <p:spPr>
          <a:xfrm>
            <a:off x="1016236" y="1474595"/>
            <a:ext cx="5497207" cy="3385267"/>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04016047-BABD-48F9-BAE4-F844B1B81D5F}"/>
              </a:ext>
            </a:extLst>
          </p:cNvPr>
          <p:cNvPicPr>
            <a:picLocks noChangeAspect="1"/>
          </p:cNvPicPr>
          <p:nvPr/>
        </p:nvPicPr>
        <p:blipFill>
          <a:blip r:embed="rId4"/>
          <a:stretch>
            <a:fillRect/>
          </a:stretch>
        </p:blipFill>
        <p:spPr>
          <a:xfrm>
            <a:off x="1608157" y="848140"/>
            <a:ext cx="5927685" cy="3607532"/>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2FEAA0FA-D77B-4A24-A042-B691DCDF6BAC}"/>
              </a:ext>
            </a:extLst>
          </p:cNvPr>
          <p:cNvPicPr>
            <a:picLocks noChangeAspect="1"/>
          </p:cNvPicPr>
          <p:nvPr/>
        </p:nvPicPr>
        <p:blipFill>
          <a:blip r:embed="rId5"/>
          <a:stretch>
            <a:fillRect/>
          </a:stretch>
        </p:blipFill>
        <p:spPr>
          <a:xfrm>
            <a:off x="2064593" y="1323105"/>
            <a:ext cx="6063170" cy="3688246"/>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97E5D7AF-E101-45CE-8607-7E7DC201A2B5}"/>
              </a:ext>
            </a:extLst>
          </p:cNvPr>
          <p:cNvPicPr>
            <a:picLocks noChangeAspect="1"/>
          </p:cNvPicPr>
          <p:nvPr/>
        </p:nvPicPr>
        <p:blipFill>
          <a:blip r:embed="rId6"/>
          <a:stretch>
            <a:fillRect/>
          </a:stretch>
        </p:blipFill>
        <p:spPr>
          <a:xfrm>
            <a:off x="735495" y="1055592"/>
            <a:ext cx="6278746" cy="3804270"/>
          </a:xfrm>
          <a:prstGeom prst="rect">
            <a:avLst/>
          </a:prstGeom>
          <a:ln>
            <a:noFill/>
          </a:ln>
          <a:effectLst>
            <a:outerShdw blurRad="292100" dist="139700" dir="2700000" algn="tl" rotWithShape="0">
              <a:srgbClr val="333333">
                <a:alpha val="65000"/>
              </a:srgbClr>
            </a:outerShdw>
          </a:effectLst>
        </p:spPr>
      </p:pic>
      <p:pic>
        <p:nvPicPr>
          <p:cNvPr id="25" name="Picture 24">
            <a:extLst>
              <a:ext uri="{FF2B5EF4-FFF2-40B4-BE49-F238E27FC236}">
                <a16:creationId xmlns:a16="http://schemas.microsoft.com/office/drawing/2014/main" id="{754B18D3-9E05-4010-BE6B-7F23CB6D7D02}"/>
              </a:ext>
            </a:extLst>
          </p:cNvPr>
          <p:cNvPicPr>
            <a:picLocks noChangeAspect="1"/>
          </p:cNvPicPr>
          <p:nvPr/>
        </p:nvPicPr>
        <p:blipFill>
          <a:blip r:embed="rId7"/>
          <a:stretch>
            <a:fillRect/>
          </a:stretch>
        </p:blipFill>
        <p:spPr>
          <a:xfrm>
            <a:off x="931459" y="1118996"/>
            <a:ext cx="7281080" cy="35441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6186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80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1100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1400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170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83"/>
        <p:cNvGrpSpPr/>
        <p:nvPr/>
      </p:nvGrpSpPr>
      <p:grpSpPr>
        <a:xfrm>
          <a:off x="0" y="0"/>
          <a:ext cx="0" cy="0"/>
          <a:chOff x="0" y="0"/>
          <a:chExt cx="0" cy="0"/>
        </a:xfrm>
      </p:grpSpPr>
      <p:pic>
        <p:nvPicPr>
          <p:cNvPr id="29" name="Picture 28">
            <a:extLst>
              <a:ext uri="{FF2B5EF4-FFF2-40B4-BE49-F238E27FC236}">
                <a16:creationId xmlns:a16="http://schemas.microsoft.com/office/drawing/2014/main" id="{DAC13D26-65E1-4585-AEF1-2480CDA48F93}"/>
              </a:ext>
            </a:extLst>
          </p:cNvPr>
          <p:cNvPicPr>
            <a:picLocks noChangeAspect="1"/>
          </p:cNvPicPr>
          <p:nvPr/>
        </p:nvPicPr>
        <p:blipFill>
          <a:blip r:embed="rId3"/>
          <a:stretch>
            <a:fillRect/>
          </a:stretch>
        </p:blipFill>
        <p:spPr>
          <a:xfrm>
            <a:off x="1992793" y="1120947"/>
            <a:ext cx="5158409" cy="2901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Google Shape;9629;p43">
            <a:extLst>
              <a:ext uri="{FF2B5EF4-FFF2-40B4-BE49-F238E27FC236}">
                <a16:creationId xmlns:a16="http://schemas.microsoft.com/office/drawing/2014/main" id="{44E23473-2351-43DB-929B-46398E1766D8}"/>
              </a:ext>
            </a:extLst>
          </p:cNvPr>
          <p:cNvSpPr txBox="1">
            <a:spLocks/>
          </p:cNvSpPr>
          <p:nvPr/>
        </p:nvSpPr>
        <p:spPr>
          <a:xfrm>
            <a:off x="1865248" y="347130"/>
            <a:ext cx="5413501"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1pPr>
            <a:lvl2pPr marL="914400" marR="0" lvl="1"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2pPr>
            <a:lvl3pPr marL="1371600" marR="0" lvl="2"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3pPr>
            <a:lvl4pPr marL="1828800" marR="0" lvl="3"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4pPr>
            <a:lvl5pPr marL="2286000" marR="0" lvl="4"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5pPr>
            <a:lvl6pPr marL="2743200" marR="0" lvl="5"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6pPr>
            <a:lvl7pPr marL="3200400" marR="0" lvl="6"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7pPr>
            <a:lvl8pPr marL="3657600" marR="0" lvl="7"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8pPr>
            <a:lvl9pPr marL="4114800" marR="0" lvl="8"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9pPr>
          </a:lstStyle>
          <a:p>
            <a:pPr marL="0" indent="0" algn="ctr">
              <a:buFont typeface="Rubik"/>
              <a:buNone/>
            </a:pPr>
            <a:r>
              <a:rPr lang="en-US" sz="2200">
                <a:effectLst>
                  <a:outerShdw blurRad="38100" dist="38100" dir="2700000" algn="tl">
                    <a:srgbClr val="000000">
                      <a:alpha val="43137"/>
                    </a:srgbClr>
                  </a:outerShdw>
                </a:effectLst>
                <a:latin typeface="Rubik Black"/>
                <a:ea typeface="Rubik Black"/>
                <a:cs typeface="Rubik Black"/>
                <a:sym typeface="Rubik Black"/>
                <a:hlinkClick r:id="rId4"/>
              </a:rPr>
              <a:t>Aplicație Criptare Text în Binar</a:t>
            </a:r>
            <a:endParaRPr lang="en-US" sz="2200">
              <a:effectLst>
                <a:outerShdw blurRad="38100" dist="38100" dir="2700000" algn="tl">
                  <a:srgbClr val="000000">
                    <a:alpha val="43137"/>
                  </a:srgbClr>
                </a:outerShdw>
              </a:effectLst>
              <a:latin typeface="Rubik Black"/>
              <a:ea typeface="Rubik Black"/>
              <a:cs typeface="Rubik Black"/>
              <a:sym typeface="Rubik Black"/>
            </a:endParaRPr>
          </a:p>
        </p:txBody>
      </p:sp>
      <p:sp>
        <p:nvSpPr>
          <p:cNvPr id="30" name="Arrow: Right 29">
            <a:extLst>
              <a:ext uri="{FF2B5EF4-FFF2-40B4-BE49-F238E27FC236}">
                <a16:creationId xmlns:a16="http://schemas.microsoft.com/office/drawing/2014/main" id="{27DD1407-A01D-480C-88BF-7436DE820B34}"/>
              </a:ext>
            </a:extLst>
          </p:cNvPr>
          <p:cNvSpPr/>
          <p:nvPr/>
        </p:nvSpPr>
        <p:spPr>
          <a:xfrm>
            <a:off x="1781032" y="574799"/>
            <a:ext cx="334370" cy="116005"/>
          </a:xfrm>
          <a:prstGeom prst="rightArrow">
            <a:avLst/>
          </a:prstGeom>
          <a:solidFill>
            <a:schemeClr val="tx1">
              <a:lumMod val="90000"/>
            </a:schemeClr>
          </a:solidFill>
          <a:ln>
            <a:solidFill>
              <a:schemeClr val="tx1">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48" name="Google Shape;9639;p43">
            <a:extLst>
              <a:ext uri="{FF2B5EF4-FFF2-40B4-BE49-F238E27FC236}">
                <a16:creationId xmlns:a16="http://schemas.microsoft.com/office/drawing/2014/main" id="{1880417B-BDC7-4D75-97F8-F52DE73922D8}"/>
              </a:ext>
            </a:extLst>
          </p:cNvPr>
          <p:cNvSpPr txBox="1">
            <a:spLocks/>
          </p:cNvSpPr>
          <p:nvPr/>
        </p:nvSpPr>
        <p:spPr>
          <a:xfrm>
            <a:off x="2714078" y="4116500"/>
            <a:ext cx="3715840" cy="45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1pPr>
            <a:lvl2pPr marL="914400" marR="0" lvl="1"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2pPr>
            <a:lvl3pPr marL="1371600" marR="0" lvl="2"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3pPr>
            <a:lvl4pPr marL="1828800" marR="0" lvl="3"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4pPr>
            <a:lvl5pPr marL="2286000" marR="0" lvl="4"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5pPr>
            <a:lvl6pPr marL="2743200" marR="0" lvl="5"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6pPr>
            <a:lvl7pPr marL="3200400" marR="0" lvl="6"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7pPr>
            <a:lvl8pPr marL="3657600" marR="0" lvl="7"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8pPr>
            <a:lvl9pPr marL="4114800" marR="0" lvl="8" indent="-323850" algn="l" rtl="0">
              <a:lnSpc>
                <a:spcPct val="100000"/>
              </a:lnSpc>
              <a:spcBef>
                <a:spcPts val="0"/>
              </a:spcBef>
              <a:spcAft>
                <a:spcPts val="0"/>
              </a:spcAft>
              <a:buClr>
                <a:schemeClr val="dk1"/>
              </a:buClr>
              <a:buSzPts val="1500"/>
              <a:buFont typeface="Rubik"/>
              <a:buChar char="■"/>
              <a:defRPr sz="1500" b="0" i="0" u="none" strike="noStrike" cap="none">
                <a:solidFill>
                  <a:schemeClr val="dk1"/>
                </a:solidFill>
                <a:latin typeface="Rubik"/>
                <a:ea typeface="Rubik"/>
                <a:cs typeface="Rubik"/>
                <a:sym typeface="Rubik"/>
              </a:defRPr>
            </a:lvl9pPr>
          </a:lstStyle>
          <a:p>
            <a:pPr marL="0" indent="0" algn="ctr">
              <a:buFont typeface="Rubik"/>
              <a:buNone/>
            </a:pPr>
            <a:r>
              <a:rPr lang="en-US">
                <a:effectLst>
                  <a:outerShdw blurRad="38100" dist="38100" dir="2700000" algn="tl">
                    <a:srgbClr val="000000">
                      <a:alpha val="43137"/>
                    </a:srgbClr>
                  </a:outerShdw>
                </a:effectLst>
              </a:rPr>
              <a:t>GitHub: </a:t>
            </a:r>
            <a:r>
              <a:rPr lang="en-US">
                <a:effectLst>
                  <a:outerShdw blurRad="38100" dist="38100" dir="2700000" algn="tl">
                    <a:srgbClr val="000000">
                      <a:alpha val="43137"/>
                    </a:srgbClr>
                  </a:outerShdw>
                </a:effectLst>
                <a:hlinkClick r:id="rId5">
                  <a:extLst>
                    <a:ext uri="{A12FA001-AC4F-418D-AE19-62706E023703}">
                      <ahyp:hlinkClr xmlns:ahyp="http://schemas.microsoft.com/office/drawing/2018/hyperlinkcolor" val="tx"/>
                    </a:ext>
                  </a:extLst>
                </a:hlinkClick>
              </a:rPr>
              <a:t>cosmin-panescu</a:t>
            </a:r>
            <a:endParaRPr lang="en-US">
              <a:effectLst>
                <a:outerShdw blurRad="38100" dist="38100" dir="2700000" algn="tl">
                  <a:srgbClr val="000000">
                    <a:alpha val="43137"/>
                  </a:srgbClr>
                </a:outerShdw>
              </a:effectLst>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pic>
        <p:nvPicPr>
          <p:cNvPr id="9619" name="Google Shape;9619;p42"/>
          <p:cNvPicPr preferRelativeResize="0"/>
          <p:nvPr/>
        </p:nvPicPr>
        <p:blipFill rotWithShape="1">
          <a:blip r:embed="rId3">
            <a:alphaModFix amt="50000"/>
          </a:blip>
          <a:srcRect b="17790"/>
          <a:stretch/>
        </p:blipFill>
        <p:spPr>
          <a:xfrm>
            <a:off x="5660750" y="866225"/>
            <a:ext cx="6966477" cy="4277450"/>
          </a:xfrm>
          <a:prstGeom prst="rect">
            <a:avLst/>
          </a:prstGeom>
          <a:noFill/>
          <a:ln>
            <a:noFill/>
          </a:ln>
        </p:spPr>
      </p:pic>
      <p:sp>
        <p:nvSpPr>
          <p:cNvPr id="9620" name="Google Shape;9620;p42"/>
          <p:cNvSpPr txBox="1">
            <a:spLocks noGrp="1"/>
          </p:cNvSpPr>
          <p:nvPr>
            <p:ph type="subTitle" idx="1"/>
          </p:nvPr>
        </p:nvSpPr>
        <p:spPr>
          <a:xfrm>
            <a:off x="996285" y="2773307"/>
            <a:ext cx="5151928" cy="1682688"/>
          </a:xfrm>
          <a:prstGeom prst="rect">
            <a:avLst/>
          </a:prstGeom>
        </p:spPr>
        <p:txBody>
          <a:bodyPr spcFirstLastPara="1" wrap="square" lIns="91425" tIns="91425" rIns="91425" bIns="91425" anchor="t" anchorCtr="0">
            <a:noAutofit/>
          </a:bodyPr>
          <a:lstStyle/>
          <a:p>
            <a:pPr marL="0" lvl="0" indent="0" algn="just"/>
            <a:r>
              <a:rPr lang="en-US" sz="1400">
                <a:effectLst>
                  <a:outerShdw blurRad="38100" dist="38100" dir="2700000" algn="tl">
                    <a:srgbClr val="000000">
                      <a:alpha val="43137"/>
                    </a:srgbClr>
                  </a:outerShdw>
                </a:effectLst>
                <a:latin typeface="Rubik" panose="020B0604020202020204" charset="-79"/>
                <a:cs typeface="Rubik" panose="020B0604020202020204" charset="-79"/>
              </a:rPr>
              <a:t>Datorită importanței ei. Imaginați-vă o societate în care nu există niciun fel de confidențialitate, în care banii pot dispărea în mod misterios din conturile bancare, în care furtul identității este posibil în orice moment sau în care afacerile pot accesa datele companiilor rivale. Nimeni nu și-ar dori asta. Din fericire, criptografia rezolvă aceste aspecte care rămân doar la stadiul unui exercițiu de imaginație.</a:t>
            </a:r>
          </a:p>
        </p:txBody>
      </p:sp>
      <p:sp>
        <p:nvSpPr>
          <p:cNvPr id="9621" name="Google Shape;9621;p42"/>
          <p:cNvSpPr txBox="1">
            <a:spLocks noGrp="1"/>
          </p:cNvSpPr>
          <p:nvPr>
            <p:ph type="title"/>
          </p:nvPr>
        </p:nvSpPr>
        <p:spPr>
          <a:xfrm>
            <a:off x="1085099" y="1406507"/>
            <a:ext cx="4974300" cy="13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De ce </a:t>
            </a:r>
            <a:br>
              <a:rPr lang="en">
                <a:effectLst>
                  <a:outerShdw blurRad="38100" dist="38100" dir="2700000" algn="tl">
                    <a:srgbClr val="000000">
                      <a:alpha val="43137"/>
                    </a:srgbClr>
                  </a:outerShdw>
                </a:effectLst>
              </a:rPr>
            </a:br>
            <a:r>
              <a:rPr lang="en">
                <a:effectLst>
                  <a:outerShdw blurRad="38100" dist="38100" dir="2700000" algn="tl">
                    <a:srgbClr val="000000">
                      <a:alpha val="43137"/>
                    </a:srgbClr>
                  </a:outerShdw>
                </a:effectLst>
              </a:rPr>
              <a:t>aceast</a:t>
            </a:r>
            <a:r>
              <a:rPr lang="en-US">
                <a:effectLst>
                  <a:outerShdw blurRad="38100" dist="38100" dir="2700000" algn="tl">
                    <a:srgbClr val="000000">
                      <a:alpha val="43137"/>
                    </a:srgbClr>
                  </a:outerShdw>
                </a:effectLst>
              </a:rPr>
              <a:t>ă</a:t>
            </a:r>
            <a:r>
              <a:rPr lang="en">
                <a:effectLst>
                  <a:outerShdw blurRad="38100" dist="38100" dir="2700000" algn="tl">
                    <a:srgbClr val="000000">
                      <a:alpha val="43137"/>
                    </a:srgbClr>
                  </a:outerShdw>
                </a:effectLst>
              </a:rPr>
              <a:t> tem</a:t>
            </a:r>
            <a:r>
              <a:rPr lang="en-US">
                <a:effectLst>
                  <a:outerShdw blurRad="38100" dist="38100" dir="2700000" algn="tl">
                    <a:srgbClr val="000000">
                      <a:alpha val="43137"/>
                    </a:srgbClr>
                  </a:outerShdw>
                </a:effectLst>
              </a:rPr>
              <a:t>ă</a:t>
            </a:r>
            <a:r>
              <a:rPr lang="en">
                <a:effectLst>
                  <a:outerShdw blurRad="38100" dist="38100" dir="2700000" algn="tl">
                    <a:srgbClr val="000000">
                      <a:alpha val="43137"/>
                    </a:srgbClr>
                  </a:outerShdw>
                </a:effectLst>
              </a:rPr>
              <a:t>?</a:t>
            </a:r>
            <a:endParaRPr>
              <a:effectLst>
                <a:outerShdw blurRad="38100" dist="38100" dir="2700000" algn="tl">
                  <a:srgbClr val="000000">
                    <a:alpha val="43137"/>
                  </a:srgbClr>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9620">
                                            <p:txEl>
                                              <p:pRg st="0" end="0"/>
                                            </p:txEl>
                                          </p:spTgt>
                                        </p:tgtEl>
                                        <p:attrNameLst>
                                          <p:attrName>style.visibility</p:attrName>
                                        </p:attrNameLst>
                                      </p:cBhvr>
                                      <p:to>
                                        <p:strVal val="visible"/>
                                      </p:to>
                                    </p:set>
                                    <p:animEffect transition="in" filter="fade">
                                      <p:cBhvr>
                                        <p:cTn id="7" dur="500"/>
                                        <p:tgtEl>
                                          <p:spTgt spid="9620">
                                            <p:txEl>
                                              <p:pRg st="0" end="0"/>
                                            </p:txEl>
                                          </p:spTgt>
                                        </p:tgtEl>
                                      </p:cBhvr>
                                    </p:animEffect>
                                  </p:childTnLst>
                                </p:cTn>
                              </p:par>
                              <p:par>
                                <p:cTn id="8" presetID="10" presetClass="entr" presetSubtype="0" fill="hold" nodeType="withEffect">
                                  <p:stCondLst>
                                    <p:cond delay="1000"/>
                                  </p:stCondLst>
                                  <p:childTnLst>
                                    <p:set>
                                      <p:cBhvr>
                                        <p:cTn id="9" dur="1" fill="hold">
                                          <p:stCondLst>
                                            <p:cond delay="0"/>
                                          </p:stCondLst>
                                        </p:cTn>
                                        <p:tgtEl>
                                          <p:spTgt spid="9619"/>
                                        </p:tgtEl>
                                        <p:attrNameLst>
                                          <p:attrName>style.visibility</p:attrName>
                                        </p:attrNameLst>
                                      </p:cBhvr>
                                      <p:to>
                                        <p:strVal val="visible"/>
                                      </p:to>
                                    </p:set>
                                    <p:animEffect transition="in" filter="fade">
                                      <p:cBhvr>
                                        <p:cTn id="10" dur="500"/>
                                        <p:tgtEl>
                                          <p:spTgt spid="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43"/>
        <p:cNvGrpSpPr/>
        <p:nvPr/>
      </p:nvGrpSpPr>
      <p:grpSpPr>
        <a:xfrm>
          <a:off x="0" y="0"/>
          <a:ext cx="0" cy="0"/>
          <a:chOff x="0" y="0"/>
          <a:chExt cx="0" cy="0"/>
        </a:xfrm>
      </p:grpSpPr>
      <p:pic>
        <p:nvPicPr>
          <p:cNvPr id="9744" name="Google Shape;9744;p49"/>
          <p:cNvPicPr preferRelativeResize="0"/>
          <p:nvPr/>
        </p:nvPicPr>
        <p:blipFill rotWithShape="1">
          <a:blip r:embed="rId3">
            <a:alphaModFix amt="50000"/>
          </a:blip>
          <a:srcRect b="17790"/>
          <a:stretch/>
        </p:blipFill>
        <p:spPr>
          <a:xfrm>
            <a:off x="-3483237" y="866225"/>
            <a:ext cx="6966477" cy="4277450"/>
          </a:xfrm>
          <a:prstGeom prst="rect">
            <a:avLst/>
          </a:prstGeom>
          <a:noFill/>
          <a:ln>
            <a:noFill/>
          </a:ln>
        </p:spPr>
      </p:pic>
      <p:sp>
        <p:nvSpPr>
          <p:cNvPr id="9745" name="Google Shape;9745;p49"/>
          <p:cNvSpPr txBox="1">
            <a:spLocks noGrp="1"/>
          </p:cNvSpPr>
          <p:nvPr>
            <p:ph type="title"/>
          </p:nvPr>
        </p:nvSpPr>
        <p:spPr>
          <a:xfrm>
            <a:off x="3085897" y="1573529"/>
            <a:ext cx="4847700" cy="52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effectLst>
                  <a:outerShdw blurRad="38100" dist="38100" dir="2700000" algn="tl">
                    <a:srgbClr val="000000">
                      <a:alpha val="43137"/>
                    </a:srgbClr>
                  </a:outerShdw>
                </a:effectLst>
              </a:rPr>
              <a:t>ÎN CONCLUZIE…</a:t>
            </a:r>
          </a:p>
        </p:txBody>
      </p:sp>
      <p:sp>
        <p:nvSpPr>
          <p:cNvPr id="9746" name="Google Shape;9746;p49"/>
          <p:cNvSpPr txBox="1">
            <a:spLocks noGrp="1"/>
          </p:cNvSpPr>
          <p:nvPr>
            <p:ph type="subTitle" idx="1"/>
          </p:nvPr>
        </p:nvSpPr>
        <p:spPr>
          <a:xfrm>
            <a:off x="2660777" y="2571750"/>
            <a:ext cx="5697940" cy="1465555"/>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600">
                <a:effectLst>
                  <a:outerShdw blurRad="38100" dist="38100" dir="2700000" algn="tl">
                    <a:srgbClr val="000000">
                      <a:alpha val="43137"/>
                    </a:srgbClr>
                  </a:outerShdw>
                </a:effectLst>
              </a:rPr>
              <a:t>Criptarea este un component critic al securității moderne și este utilizată pentru a proteja o gamă variată de date. Este important de ținut minte că aceasta nu este infailibilă și trebuie utilizată drept strategie de securitate pentru a asigura confidențialitatea și integritatea informațiilor.</a:t>
            </a:r>
          </a:p>
        </p:txBody>
      </p:sp>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38"/>
        <p:cNvGrpSpPr/>
        <p:nvPr/>
      </p:nvGrpSpPr>
      <p:grpSpPr>
        <a:xfrm>
          <a:off x="0" y="0"/>
          <a:ext cx="0" cy="0"/>
          <a:chOff x="0" y="0"/>
          <a:chExt cx="0" cy="0"/>
        </a:xfrm>
      </p:grpSpPr>
      <p:sp>
        <p:nvSpPr>
          <p:cNvPr id="9739" name="Google Shape;9739;p48"/>
          <p:cNvSpPr txBox="1">
            <a:spLocks noGrp="1"/>
          </p:cNvSpPr>
          <p:nvPr>
            <p:ph type="title"/>
          </p:nvPr>
        </p:nvSpPr>
        <p:spPr>
          <a:xfrm>
            <a:off x="1190910" y="1386840"/>
            <a:ext cx="6762180" cy="3180070"/>
          </a:xfrm>
          <a:prstGeom prst="rect">
            <a:avLst/>
          </a:prstGeom>
        </p:spPr>
        <p:txBody>
          <a:bodyPr spcFirstLastPara="1" wrap="square" lIns="91425" tIns="91425" rIns="91425" bIns="91425" anchor="ctr" anchorCtr="0">
            <a:noAutofit/>
          </a:bodyPr>
          <a:lstStyle/>
          <a:p>
            <a:pPr lvl="0"/>
            <a:r>
              <a:rPr lang="en-US" sz="5400">
                <a:effectLst>
                  <a:outerShdw blurRad="38100" dist="38100" dir="2700000" algn="tl">
                    <a:srgbClr val="000000">
                      <a:alpha val="43137"/>
                    </a:srgbClr>
                  </a:outerShdw>
                </a:effectLst>
              </a:rPr>
              <a:t>MULȚUMESC PENTRU ATENȚIA ACORDATĂ!</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9739"/>
                                        </p:tgtEl>
                                        <p:attrNameLst>
                                          <p:attrName>r</p:attrName>
                                        </p:attrNameLst>
                                      </p:cBhvr>
                                    </p:animRot>
                                    <p:animRot by="-240000">
                                      <p:cBhvr>
                                        <p:cTn id="7" dur="200" fill="hold">
                                          <p:stCondLst>
                                            <p:cond delay="200"/>
                                          </p:stCondLst>
                                        </p:cTn>
                                        <p:tgtEl>
                                          <p:spTgt spid="9739"/>
                                        </p:tgtEl>
                                        <p:attrNameLst>
                                          <p:attrName>r</p:attrName>
                                        </p:attrNameLst>
                                      </p:cBhvr>
                                    </p:animRot>
                                    <p:animRot by="240000">
                                      <p:cBhvr>
                                        <p:cTn id="8" dur="200" fill="hold">
                                          <p:stCondLst>
                                            <p:cond delay="400"/>
                                          </p:stCondLst>
                                        </p:cTn>
                                        <p:tgtEl>
                                          <p:spTgt spid="9739"/>
                                        </p:tgtEl>
                                        <p:attrNameLst>
                                          <p:attrName>r</p:attrName>
                                        </p:attrNameLst>
                                      </p:cBhvr>
                                    </p:animRot>
                                    <p:animRot by="-240000">
                                      <p:cBhvr>
                                        <p:cTn id="9" dur="200" fill="hold">
                                          <p:stCondLst>
                                            <p:cond delay="600"/>
                                          </p:stCondLst>
                                        </p:cTn>
                                        <p:tgtEl>
                                          <p:spTgt spid="9739"/>
                                        </p:tgtEl>
                                        <p:attrNameLst>
                                          <p:attrName>r</p:attrName>
                                        </p:attrNameLst>
                                      </p:cBhvr>
                                    </p:animRot>
                                    <p:animRot by="120000">
                                      <p:cBhvr>
                                        <p:cTn id="10" dur="200" fill="hold">
                                          <p:stCondLst>
                                            <p:cond delay="800"/>
                                          </p:stCondLst>
                                        </p:cTn>
                                        <p:tgtEl>
                                          <p:spTgt spid="97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sp>
        <p:nvSpPr>
          <p:cNvPr id="9621" name="Google Shape;9621;p42"/>
          <p:cNvSpPr txBox="1">
            <a:spLocks noGrp="1"/>
          </p:cNvSpPr>
          <p:nvPr>
            <p:ph type="title"/>
          </p:nvPr>
        </p:nvSpPr>
        <p:spPr>
          <a:xfrm>
            <a:off x="1173913" y="936054"/>
            <a:ext cx="4974300" cy="136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Criptografia</a:t>
            </a:r>
            <a:endParaRPr>
              <a:effectLst>
                <a:outerShdw blurRad="38100" dist="38100" dir="2700000" algn="tl">
                  <a:srgbClr val="000000">
                    <a:alpha val="43137"/>
                  </a:srgbClr>
                </a:outerShdw>
              </a:effectLst>
            </a:endParaRPr>
          </a:p>
        </p:txBody>
      </p:sp>
      <p:sp>
        <p:nvSpPr>
          <p:cNvPr id="7" name="Google Shape;9620;p42">
            <a:extLst>
              <a:ext uri="{FF2B5EF4-FFF2-40B4-BE49-F238E27FC236}">
                <a16:creationId xmlns:a16="http://schemas.microsoft.com/office/drawing/2014/main" id="{4D7B4713-0E0E-4C7C-B356-74931B52BD7B}"/>
              </a:ext>
            </a:extLst>
          </p:cNvPr>
          <p:cNvSpPr txBox="1">
            <a:spLocks/>
          </p:cNvSpPr>
          <p:nvPr/>
        </p:nvSpPr>
        <p:spPr>
          <a:xfrm>
            <a:off x="896891" y="2621076"/>
            <a:ext cx="7398970" cy="599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1pPr>
            <a:lvl2pPr marL="914400" marR="0" lvl="1"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2pPr>
            <a:lvl3pPr marL="1371600" marR="0" lvl="2"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3pPr>
            <a:lvl4pPr marL="1828800" marR="0" lvl="3"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4pPr>
            <a:lvl5pPr marL="2286000" marR="0" lvl="4"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5pPr>
            <a:lvl6pPr marL="2743200" marR="0" lvl="5"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6pPr>
            <a:lvl7pPr marL="3200400" marR="0" lvl="6"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7pPr>
            <a:lvl8pPr marL="3657600" marR="0" lvl="7"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8pPr>
            <a:lvl9pPr marL="4114800" marR="0" lvl="8"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9pPr>
          </a:lstStyle>
          <a:p>
            <a:pPr marL="0" indent="0" algn="l"/>
            <a:r>
              <a:rPr lang="en-US" sz="1400">
                <a:effectLst>
                  <a:outerShdw blurRad="38100" dist="38100" dir="2700000" algn="tl">
                    <a:srgbClr val="000000">
                      <a:alpha val="43137"/>
                    </a:srgbClr>
                  </a:outerShdw>
                </a:effectLst>
                <a:latin typeface="Rubik" panose="020B0604020202020204" charset="-79"/>
                <a:cs typeface="Rubik" panose="020B0604020202020204" charset="-79"/>
              </a:rPr>
              <a:t>Criptografia = procesul de criptare și decriptare a mesajelor către/de la expeditor și destinatar, pentru a menține confidențialitatea și integritatea informațiilor/datelor.</a:t>
            </a:r>
          </a:p>
          <a:p>
            <a:pPr marL="0" indent="0" algn="l"/>
            <a:endParaRPr lang="en-US" sz="1400">
              <a:effectLst>
                <a:outerShdw blurRad="38100" dist="38100" dir="2700000" algn="tl">
                  <a:srgbClr val="000000">
                    <a:alpha val="43137"/>
                  </a:srgbClr>
                </a:outerShdw>
              </a:effectLst>
              <a:latin typeface="Rubik" panose="020B0604020202020204" charset="-79"/>
              <a:cs typeface="Rubik" panose="020B0604020202020204" charset="-79"/>
            </a:endParaRPr>
          </a:p>
        </p:txBody>
      </p:sp>
      <p:sp>
        <p:nvSpPr>
          <p:cNvPr id="9" name="Google Shape;9620;p42">
            <a:extLst>
              <a:ext uri="{FF2B5EF4-FFF2-40B4-BE49-F238E27FC236}">
                <a16:creationId xmlns:a16="http://schemas.microsoft.com/office/drawing/2014/main" id="{D1B5F309-BFE9-4A2E-A369-3C4EC4DAD804}"/>
              </a:ext>
            </a:extLst>
          </p:cNvPr>
          <p:cNvSpPr txBox="1">
            <a:spLocks/>
          </p:cNvSpPr>
          <p:nvPr/>
        </p:nvSpPr>
        <p:spPr>
          <a:xfrm>
            <a:off x="896890" y="3220448"/>
            <a:ext cx="7398971" cy="775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1pPr>
            <a:lvl2pPr marL="914400" marR="0" lvl="1"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2pPr>
            <a:lvl3pPr marL="1371600" marR="0" lvl="2"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3pPr>
            <a:lvl4pPr marL="1828800" marR="0" lvl="3"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4pPr>
            <a:lvl5pPr marL="2286000" marR="0" lvl="4"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5pPr>
            <a:lvl6pPr marL="2743200" marR="0" lvl="5"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6pPr>
            <a:lvl7pPr marL="3200400" marR="0" lvl="6"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7pPr>
            <a:lvl8pPr marL="3657600" marR="0" lvl="7"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8pPr>
            <a:lvl9pPr marL="4114800" marR="0" lvl="8"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9pPr>
          </a:lstStyle>
          <a:p>
            <a:pPr marL="0" indent="0" algn="l"/>
            <a:r>
              <a:rPr lang="en-US" sz="1400">
                <a:effectLst>
                  <a:outerShdw blurRad="38100" dist="38100" dir="2700000" algn="tl">
                    <a:srgbClr val="000000">
                      <a:alpha val="43137"/>
                    </a:srgbClr>
                  </a:outerShdw>
                </a:effectLst>
                <a:latin typeface="Rubik" panose="020B0604020202020204" charset="-79"/>
                <a:cs typeface="Rubik" panose="020B0604020202020204" charset="-79"/>
              </a:rPr>
              <a:t>Criptare = transformarea datelor într-o formă greu de înțeles, astfel încât decodificarea lor să fie aproape imposibilă fără cheia de decriptare.</a:t>
            </a:r>
          </a:p>
        </p:txBody>
      </p:sp>
      <p:sp>
        <p:nvSpPr>
          <p:cNvPr id="11" name="Google Shape;9620;p42">
            <a:extLst>
              <a:ext uri="{FF2B5EF4-FFF2-40B4-BE49-F238E27FC236}">
                <a16:creationId xmlns:a16="http://schemas.microsoft.com/office/drawing/2014/main" id="{DB7559A3-7AA4-4B8A-8BB4-351D9E16212C}"/>
              </a:ext>
            </a:extLst>
          </p:cNvPr>
          <p:cNvSpPr txBox="1">
            <a:spLocks/>
          </p:cNvSpPr>
          <p:nvPr/>
        </p:nvSpPr>
        <p:spPr>
          <a:xfrm>
            <a:off x="896890" y="3819820"/>
            <a:ext cx="7498361" cy="7752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1pPr>
            <a:lvl2pPr marL="914400" marR="0" lvl="1"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2pPr>
            <a:lvl3pPr marL="1371600" marR="0" lvl="2"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3pPr>
            <a:lvl4pPr marL="1828800" marR="0" lvl="3"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4pPr>
            <a:lvl5pPr marL="2286000" marR="0" lvl="4"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5pPr>
            <a:lvl6pPr marL="2743200" marR="0" lvl="5"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6pPr>
            <a:lvl7pPr marL="3200400" marR="0" lvl="6"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7pPr>
            <a:lvl8pPr marL="3657600" marR="0" lvl="7"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8pPr>
            <a:lvl9pPr marL="4114800" marR="0" lvl="8" indent="-323850" algn="ctr" rtl="0">
              <a:lnSpc>
                <a:spcPct val="100000"/>
              </a:lnSpc>
              <a:spcBef>
                <a:spcPts val="0"/>
              </a:spcBef>
              <a:spcAft>
                <a:spcPts val="0"/>
              </a:spcAft>
              <a:buClr>
                <a:schemeClr val="dk1"/>
              </a:buClr>
              <a:buSzPts val="1500"/>
              <a:buFont typeface="Rubik"/>
              <a:buNone/>
              <a:defRPr sz="1500" b="0" i="0" u="none" strike="noStrike" cap="none">
                <a:solidFill>
                  <a:schemeClr val="dk1"/>
                </a:solidFill>
                <a:latin typeface="Rubik"/>
                <a:ea typeface="Rubik"/>
                <a:cs typeface="Rubik"/>
                <a:sym typeface="Rubik"/>
              </a:defRPr>
            </a:lvl9pPr>
          </a:lstStyle>
          <a:p>
            <a:pPr marL="0" indent="0" algn="l"/>
            <a:r>
              <a:rPr lang="en-US" sz="1400">
                <a:effectLst>
                  <a:outerShdw blurRad="38100" dist="38100" dir="2700000" algn="tl">
                    <a:srgbClr val="000000">
                      <a:alpha val="43137"/>
                    </a:srgbClr>
                  </a:outerShdw>
                </a:effectLst>
                <a:latin typeface="Rubik" panose="020B0604020202020204" charset="-79"/>
                <a:cs typeface="Rubik" panose="020B0604020202020204" charset="-79"/>
              </a:rPr>
              <a:t>Decriptare = procesul de conversie a datelor criptate înapoi la forma inițială, adică într-o formă care poate fi înțeleasă/citită.</a:t>
            </a:r>
          </a:p>
        </p:txBody>
      </p:sp>
    </p:spTree>
    <p:extLst>
      <p:ext uri="{BB962C8B-B14F-4D97-AF65-F5344CB8AC3E}">
        <p14:creationId xmlns:p14="http://schemas.microsoft.com/office/powerpoint/2010/main" val="24939025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par>
                                <p:cTn id="14" presetID="10" presetClass="entr" presetSubtype="0" fill="hold" nodeType="withEffect">
                                  <p:stCondLst>
                                    <p:cond delay="100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P spid="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pic>
        <p:nvPicPr>
          <p:cNvPr id="21" name="Picture 11">
            <a:extLst>
              <a:ext uri="{FF2B5EF4-FFF2-40B4-BE49-F238E27FC236}">
                <a16:creationId xmlns:a16="http://schemas.microsoft.com/office/drawing/2014/main" id="{308F3846-E4F2-41CB-8BBB-A23BB32BC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8436" y="2308937"/>
            <a:ext cx="422566" cy="3945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17">
            <a:extLst>
              <a:ext uri="{FF2B5EF4-FFF2-40B4-BE49-F238E27FC236}">
                <a16:creationId xmlns:a16="http://schemas.microsoft.com/office/drawing/2014/main" id="{18E192A4-0B7D-4695-9454-3E652352B2C2}"/>
              </a:ext>
            </a:extLst>
          </p:cNvPr>
          <p:cNvSpPr txBox="1">
            <a:spLocks noChangeArrowheads="1"/>
          </p:cNvSpPr>
          <p:nvPr/>
        </p:nvSpPr>
        <p:spPr bwMode="auto">
          <a:xfrm>
            <a:off x="768629" y="1774338"/>
            <a:ext cx="1447800" cy="523220"/>
          </a:xfrm>
          <a:prstGeom prst="rect">
            <a:avLst/>
          </a:prstGeom>
          <a:solidFill>
            <a:schemeClr val="accent2">
              <a:lumMod val="40000"/>
              <a:lumOff val="60000"/>
            </a:schemeClr>
          </a:solidFill>
          <a:ln w="12700">
            <a:solidFill>
              <a:schemeClr val="bg1"/>
            </a:solidFill>
            <a:miter lim="800000"/>
            <a:headEnd/>
            <a:tailEnd/>
          </a:ln>
          <a:effectLst/>
        </p:spPr>
        <p:txBody>
          <a:bodyPr wrap="square" anchor="ctr">
            <a:spAutoFit/>
          </a:bodyPr>
          <a:lstStyle/>
          <a:p>
            <a:pPr algn="ctr"/>
            <a:r>
              <a:rPr lang="en-US" altLang="en-US">
                <a:solidFill>
                  <a:schemeClr val="tx1">
                    <a:lumMod val="10000"/>
                  </a:schemeClr>
                </a:solidFill>
                <a:latin typeface="Rubik" panose="020B0604020202020204" charset="-79"/>
                <a:cs typeface="Rubik" panose="020B0604020202020204" charset="-79"/>
              </a:rPr>
              <a:t>Numele meu este Cosmin</a:t>
            </a:r>
          </a:p>
        </p:txBody>
      </p:sp>
      <p:sp>
        <p:nvSpPr>
          <p:cNvPr id="23" name="Line 18">
            <a:extLst>
              <a:ext uri="{FF2B5EF4-FFF2-40B4-BE49-F238E27FC236}">
                <a16:creationId xmlns:a16="http://schemas.microsoft.com/office/drawing/2014/main" id="{549E0A1D-D4AC-4B08-9434-0DA27513AD04}"/>
              </a:ext>
            </a:extLst>
          </p:cNvPr>
          <p:cNvSpPr>
            <a:spLocks noChangeShapeType="1"/>
          </p:cNvSpPr>
          <p:nvPr/>
        </p:nvSpPr>
        <p:spPr bwMode="auto">
          <a:xfrm>
            <a:off x="2352264" y="2035948"/>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ubik" panose="020B0604020202020204" charset="-79"/>
              <a:cs typeface="Rubik" panose="020B0604020202020204" charset="-79"/>
            </a:endParaRPr>
          </a:p>
        </p:txBody>
      </p:sp>
      <p:sp>
        <p:nvSpPr>
          <p:cNvPr id="24" name="Text Box 19">
            <a:extLst>
              <a:ext uri="{FF2B5EF4-FFF2-40B4-BE49-F238E27FC236}">
                <a16:creationId xmlns:a16="http://schemas.microsoft.com/office/drawing/2014/main" id="{BBB8B166-4A75-4A89-908C-42B5F90E0CBB}"/>
              </a:ext>
            </a:extLst>
          </p:cNvPr>
          <p:cNvSpPr txBox="1">
            <a:spLocks noChangeArrowheads="1"/>
          </p:cNvSpPr>
          <p:nvPr/>
        </p:nvSpPr>
        <p:spPr bwMode="auto">
          <a:xfrm>
            <a:off x="2948611" y="1835893"/>
            <a:ext cx="1507436"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2000">
                <a:latin typeface="Rubik" panose="020B0604020202020204" charset="-79"/>
                <a:cs typeface="Rubik" panose="020B0604020202020204" charset="-79"/>
              </a:rPr>
              <a:t>Criptare</a:t>
            </a:r>
          </a:p>
        </p:txBody>
      </p:sp>
      <p:sp>
        <p:nvSpPr>
          <p:cNvPr id="25" name="Text Box 20">
            <a:extLst>
              <a:ext uri="{FF2B5EF4-FFF2-40B4-BE49-F238E27FC236}">
                <a16:creationId xmlns:a16="http://schemas.microsoft.com/office/drawing/2014/main" id="{1D130933-19E9-4981-A606-51B3705FCDA8}"/>
              </a:ext>
            </a:extLst>
          </p:cNvPr>
          <p:cNvSpPr txBox="1">
            <a:spLocks noChangeArrowheads="1"/>
          </p:cNvSpPr>
          <p:nvPr/>
        </p:nvSpPr>
        <p:spPr bwMode="auto">
          <a:xfrm>
            <a:off x="1053947" y="2352327"/>
            <a:ext cx="8771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Rubik" panose="020B0604020202020204" charset="-79"/>
                <a:cs typeface="Rubik" panose="020B0604020202020204" charset="-79"/>
              </a:rPr>
              <a:t>text clar</a:t>
            </a:r>
          </a:p>
        </p:txBody>
      </p:sp>
      <p:sp>
        <p:nvSpPr>
          <p:cNvPr id="26" name="Text Box 22">
            <a:extLst>
              <a:ext uri="{FF2B5EF4-FFF2-40B4-BE49-F238E27FC236}">
                <a16:creationId xmlns:a16="http://schemas.microsoft.com/office/drawing/2014/main" id="{FFBF7192-E85B-45AA-9400-C15994438AA3}"/>
              </a:ext>
            </a:extLst>
          </p:cNvPr>
          <p:cNvSpPr txBox="1">
            <a:spLocks noChangeArrowheads="1"/>
          </p:cNvSpPr>
          <p:nvPr/>
        </p:nvSpPr>
        <p:spPr bwMode="auto">
          <a:xfrm>
            <a:off x="5211419" y="1883632"/>
            <a:ext cx="2435087" cy="307777"/>
          </a:xfrm>
          <a:prstGeom prst="rect">
            <a:avLst/>
          </a:prstGeom>
          <a:solidFill>
            <a:schemeClr val="tx2">
              <a:lumMod val="20000"/>
              <a:lumOff val="80000"/>
            </a:schemeClr>
          </a:solidFill>
          <a:ln w="12700">
            <a:solidFill>
              <a:schemeClr val="bg1"/>
            </a:solidFill>
          </a:ln>
          <a:effectLst/>
        </p:spPr>
        <p:txBody>
          <a:bodyPr wrap="square" anchor="ctr">
            <a:spAutoFit/>
          </a:bodyPr>
          <a:lstStyle/>
          <a:p>
            <a:pPr algn="ctr"/>
            <a:r>
              <a:rPr lang="en-US" altLang="en-US">
                <a:solidFill>
                  <a:schemeClr val="bg1"/>
                </a:solidFill>
                <a:latin typeface="Rubik" panose="020B0604020202020204" charset="-79"/>
                <a:cs typeface="Rubik" panose="020B0604020202020204" charset="-79"/>
              </a:rPr>
              <a:t>Qxphoh phx hvwh Frvplq</a:t>
            </a:r>
          </a:p>
        </p:txBody>
      </p:sp>
      <p:sp>
        <p:nvSpPr>
          <p:cNvPr id="27" name="Text Box 23">
            <a:extLst>
              <a:ext uri="{FF2B5EF4-FFF2-40B4-BE49-F238E27FC236}">
                <a16:creationId xmlns:a16="http://schemas.microsoft.com/office/drawing/2014/main" id="{D1992461-BA57-4630-9224-C2AF65997E38}"/>
              </a:ext>
            </a:extLst>
          </p:cNvPr>
          <p:cNvSpPr txBox="1">
            <a:spLocks noChangeArrowheads="1"/>
          </p:cNvSpPr>
          <p:nvPr/>
        </p:nvSpPr>
        <p:spPr bwMode="auto">
          <a:xfrm>
            <a:off x="3130120" y="2352327"/>
            <a:ext cx="6383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Rubik" panose="020B0604020202020204" charset="-79"/>
                <a:cs typeface="Rubik" panose="020B0604020202020204" charset="-79"/>
              </a:rPr>
              <a:t>cheie</a:t>
            </a:r>
          </a:p>
        </p:txBody>
      </p:sp>
      <p:sp>
        <p:nvSpPr>
          <p:cNvPr id="28" name="Line 24">
            <a:extLst>
              <a:ext uri="{FF2B5EF4-FFF2-40B4-BE49-F238E27FC236}">
                <a16:creationId xmlns:a16="http://schemas.microsoft.com/office/drawing/2014/main" id="{354345FE-C3E6-4F8B-86EF-5EFC4DF86208}"/>
              </a:ext>
            </a:extLst>
          </p:cNvPr>
          <p:cNvSpPr>
            <a:spLocks noChangeShapeType="1"/>
          </p:cNvSpPr>
          <p:nvPr/>
        </p:nvSpPr>
        <p:spPr bwMode="auto">
          <a:xfrm>
            <a:off x="4581942" y="2035948"/>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ubik" panose="020B0604020202020204" charset="-79"/>
              <a:cs typeface="Rubik" panose="020B0604020202020204" charset="-79"/>
            </a:endParaRPr>
          </a:p>
        </p:txBody>
      </p:sp>
      <p:sp>
        <p:nvSpPr>
          <p:cNvPr id="29" name="Text Box 29">
            <a:extLst>
              <a:ext uri="{FF2B5EF4-FFF2-40B4-BE49-F238E27FC236}">
                <a16:creationId xmlns:a16="http://schemas.microsoft.com/office/drawing/2014/main" id="{3045C54A-6539-44A6-9245-3F12D8EC245D}"/>
              </a:ext>
            </a:extLst>
          </p:cNvPr>
          <p:cNvSpPr txBox="1">
            <a:spLocks noChangeArrowheads="1"/>
          </p:cNvSpPr>
          <p:nvPr/>
        </p:nvSpPr>
        <p:spPr bwMode="auto">
          <a:xfrm>
            <a:off x="5866147" y="2352327"/>
            <a:ext cx="11256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Rubik" panose="020B0604020202020204" charset="-79"/>
                <a:cs typeface="Rubik" panose="020B0604020202020204" charset="-79"/>
              </a:rPr>
              <a:t>text criptat</a:t>
            </a:r>
          </a:p>
        </p:txBody>
      </p:sp>
      <p:pic>
        <p:nvPicPr>
          <p:cNvPr id="30" name="Picture 11">
            <a:extLst>
              <a:ext uri="{FF2B5EF4-FFF2-40B4-BE49-F238E27FC236}">
                <a16:creationId xmlns:a16="http://schemas.microsoft.com/office/drawing/2014/main" id="{9935A994-6DEC-4276-907A-471F5C8FA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853" y="3875645"/>
            <a:ext cx="422566" cy="394555"/>
          </a:xfrm>
          <a:prstGeom prst="rect">
            <a:avLst/>
          </a:prstGeom>
          <a:noFill/>
          <a:extLst>
            <a:ext uri="{909E8E84-426E-40DD-AFC4-6F175D3DCCD1}">
              <a14:hiddenFill xmlns:a14="http://schemas.microsoft.com/office/drawing/2010/main">
                <a:solidFill>
                  <a:srgbClr val="FFFFFF"/>
                </a:solidFill>
              </a14:hiddenFill>
            </a:ext>
          </a:extLst>
        </p:spPr>
      </p:pic>
      <p:sp>
        <p:nvSpPr>
          <p:cNvPr id="31" name="Text Box 17">
            <a:extLst>
              <a:ext uri="{FF2B5EF4-FFF2-40B4-BE49-F238E27FC236}">
                <a16:creationId xmlns:a16="http://schemas.microsoft.com/office/drawing/2014/main" id="{FCA796A9-1B9C-4DC9-831C-F9F693236601}"/>
              </a:ext>
            </a:extLst>
          </p:cNvPr>
          <p:cNvSpPr txBox="1">
            <a:spLocks noChangeArrowheads="1"/>
          </p:cNvSpPr>
          <p:nvPr/>
        </p:nvSpPr>
        <p:spPr bwMode="auto">
          <a:xfrm>
            <a:off x="6198706" y="3345397"/>
            <a:ext cx="1447800" cy="523220"/>
          </a:xfrm>
          <a:prstGeom prst="rect">
            <a:avLst/>
          </a:prstGeom>
          <a:solidFill>
            <a:schemeClr val="accent2">
              <a:lumMod val="40000"/>
              <a:lumOff val="60000"/>
            </a:schemeClr>
          </a:solidFill>
          <a:ln w="12700">
            <a:solidFill>
              <a:schemeClr val="bg1"/>
            </a:solidFill>
            <a:miter lim="800000"/>
            <a:headEnd/>
            <a:tailEnd/>
          </a:ln>
          <a:effectLst/>
        </p:spPr>
        <p:txBody>
          <a:bodyPr wrap="square" anchor="ctr">
            <a:spAutoFit/>
          </a:bodyPr>
          <a:lstStyle/>
          <a:p>
            <a:pPr algn="ctr"/>
            <a:r>
              <a:rPr lang="en-US" altLang="en-US">
                <a:solidFill>
                  <a:schemeClr val="tx1">
                    <a:lumMod val="10000"/>
                  </a:schemeClr>
                </a:solidFill>
                <a:latin typeface="Rubik" panose="020B0604020202020204" charset="-79"/>
                <a:cs typeface="Rubik" panose="020B0604020202020204" charset="-79"/>
              </a:rPr>
              <a:t>Numele meu este Cosmin</a:t>
            </a:r>
          </a:p>
        </p:txBody>
      </p:sp>
      <p:sp>
        <p:nvSpPr>
          <p:cNvPr id="32" name="Line 18">
            <a:extLst>
              <a:ext uri="{FF2B5EF4-FFF2-40B4-BE49-F238E27FC236}">
                <a16:creationId xmlns:a16="http://schemas.microsoft.com/office/drawing/2014/main" id="{7A79CDBF-74AC-4E40-BB8D-48454D318B00}"/>
              </a:ext>
            </a:extLst>
          </p:cNvPr>
          <p:cNvSpPr>
            <a:spLocks noChangeShapeType="1"/>
          </p:cNvSpPr>
          <p:nvPr/>
        </p:nvSpPr>
        <p:spPr bwMode="auto">
          <a:xfrm>
            <a:off x="3340550" y="3607007"/>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ubik" panose="020B0604020202020204" charset="-79"/>
              <a:cs typeface="Rubik" panose="020B0604020202020204" charset="-79"/>
            </a:endParaRPr>
          </a:p>
        </p:txBody>
      </p:sp>
      <p:sp>
        <p:nvSpPr>
          <p:cNvPr id="33" name="Text Box 19">
            <a:extLst>
              <a:ext uri="{FF2B5EF4-FFF2-40B4-BE49-F238E27FC236}">
                <a16:creationId xmlns:a16="http://schemas.microsoft.com/office/drawing/2014/main" id="{A986CB8F-5229-4E2F-B792-F15D2BCFF153}"/>
              </a:ext>
            </a:extLst>
          </p:cNvPr>
          <p:cNvSpPr txBox="1">
            <a:spLocks noChangeArrowheads="1"/>
          </p:cNvSpPr>
          <p:nvPr/>
        </p:nvSpPr>
        <p:spPr bwMode="auto">
          <a:xfrm>
            <a:off x="3979719" y="3406952"/>
            <a:ext cx="1507436"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r>
              <a:rPr lang="en-US" altLang="en-US" sz="2000">
                <a:latin typeface="Rubik" panose="020B0604020202020204" charset="-79"/>
                <a:cs typeface="Rubik" panose="020B0604020202020204" charset="-79"/>
              </a:rPr>
              <a:t>Decriptare</a:t>
            </a:r>
          </a:p>
        </p:txBody>
      </p:sp>
      <p:sp>
        <p:nvSpPr>
          <p:cNvPr id="34" name="Text Box 20">
            <a:extLst>
              <a:ext uri="{FF2B5EF4-FFF2-40B4-BE49-F238E27FC236}">
                <a16:creationId xmlns:a16="http://schemas.microsoft.com/office/drawing/2014/main" id="{F8EA208A-8FBF-4BD7-9C90-6B8DE2D8EC4D}"/>
              </a:ext>
            </a:extLst>
          </p:cNvPr>
          <p:cNvSpPr txBox="1">
            <a:spLocks noChangeArrowheads="1"/>
          </p:cNvSpPr>
          <p:nvPr/>
        </p:nvSpPr>
        <p:spPr bwMode="auto">
          <a:xfrm>
            <a:off x="1547590" y="3875645"/>
            <a:ext cx="8771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Rubik" panose="020B0604020202020204" charset="-79"/>
                <a:cs typeface="Rubik" panose="020B0604020202020204" charset="-79"/>
              </a:rPr>
              <a:t>text clar</a:t>
            </a:r>
          </a:p>
        </p:txBody>
      </p:sp>
      <p:sp>
        <p:nvSpPr>
          <p:cNvPr id="35" name="Text Box 22">
            <a:extLst>
              <a:ext uri="{FF2B5EF4-FFF2-40B4-BE49-F238E27FC236}">
                <a16:creationId xmlns:a16="http://schemas.microsoft.com/office/drawing/2014/main" id="{4B144AB5-2A5A-4585-9C6A-8A003B4508E1}"/>
              </a:ext>
            </a:extLst>
          </p:cNvPr>
          <p:cNvSpPr txBox="1">
            <a:spLocks noChangeArrowheads="1"/>
          </p:cNvSpPr>
          <p:nvPr/>
        </p:nvSpPr>
        <p:spPr bwMode="auto">
          <a:xfrm>
            <a:off x="768629" y="3453119"/>
            <a:ext cx="2435087" cy="307777"/>
          </a:xfrm>
          <a:prstGeom prst="rect">
            <a:avLst/>
          </a:prstGeom>
          <a:solidFill>
            <a:schemeClr val="tx2">
              <a:lumMod val="20000"/>
              <a:lumOff val="80000"/>
            </a:schemeClr>
          </a:solidFill>
          <a:ln w="12700">
            <a:solidFill>
              <a:schemeClr val="bg1"/>
            </a:solidFill>
          </a:ln>
          <a:effectLst/>
        </p:spPr>
        <p:txBody>
          <a:bodyPr wrap="square" anchor="ctr">
            <a:spAutoFit/>
          </a:bodyPr>
          <a:lstStyle/>
          <a:p>
            <a:pPr algn="ctr"/>
            <a:r>
              <a:rPr lang="en-US" altLang="en-US">
                <a:solidFill>
                  <a:schemeClr val="bg1"/>
                </a:solidFill>
                <a:latin typeface="Rubik" panose="020B0604020202020204" charset="-79"/>
                <a:cs typeface="Rubik" panose="020B0604020202020204" charset="-79"/>
              </a:rPr>
              <a:t>Qxphoh phx hvwh Frvplq</a:t>
            </a:r>
          </a:p>
        </p:txBody>
      </p:sp>
      <p:sp>
        <p:nvSpPr>
          <p:cNvPr id="36" name="Text Box 23">
            <a:extLst>
              <a:ext uri="{FF2B5EF4-FFF2-40B4-BE49-F238E27FC236}">
                <a16:creationId xmlns:a16="http://schemas.microsoft.com/office/drawing/2014/main" id="{DC2781E9-4155-4C5A-85F1-BD3FEB769141}"/>
              </a:ext>
            </a:extLst>
          </p:cNvPr>
          <p:cNvSpPr txBox="1">
            <a:spLocks noChangeArrowheads="1"/>
          </p:cNvSpPr>
          <p:nvPr/>
        </p:nvSpPr>
        <p:spPr bwMode="auto">
          <a:xfrm>
            <a:off x="4172226" y="3919035"/>
            <a:ext cx="6383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Rubik" panose="020B0604020202020204" charset="-79"/>
                <a:cs typeface="Rubik" panose="020B0604020202020204" charset="-79"/>
              </a:rPr>
              <a:t>cheie</a:t>
            </a:r>
          </a:p>
        </p:txBody>
      </p:sp>
      <p:sp>
        <p:nvSpPr>
          <p:cNvPr id="37" name="Line 24">
            <a:extLst>
              <a:ext uri="{FF2B5EF4-FFF2-40B4-BE49-F238E27FC236}">
                <a16:creationId xmlns:a16="http://schemas.microsoft.com/office/drawing/2014/main" id="{57B91107-59A9-4756-89CA-272518282764}"/>
              </a:ext>
            </a:extLst>
          </p:cNvPr>
          <p:cNvSpPr>
            <a:spLocks noChangeShapeType="1"/>
          </p:cNvSpPr>
          <p:nvPr/>
        </p:nvSpPr>
        <p:spPr bwMode="auto">
          <a:xfrm>
            <a:off x="5587852" y="3607007"/>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Rubik" panose="020B0604020202020204" charset="-79"/>
              <a:cs typeface="Rubik" panose="020B0604020202020204" charset="-79"/>
            </a:endParaRPr>
          </a:p>
        </p:txBody>
      </p:sp>
      <p:sp>
        <p:nvSpPr>
          <p:cNvPr id="38" name="Text Box 29">
            <a:extLst>
              <a:ext uri="{FF2B5EF4-FFF2-40B4-BE49-F238E27FC236}">
                <a16:creationId xmlns:a16="http://schemas.microsoft.com/office/drawing/2014/main" id="{2B85946E-1DE2-4FF8-9563-8FCED65AB064}"/>
              </a:ext>
            </a:extLst>
          </p:cNvPr>
          <p:cNvSpPr txBox="1">
            <a:spLocks noChangeArrowheads="1"/>
          </p:cNvSpPr>
          <p:nvPr/>
        </p:nvSpPr>
        <p:spPr bwMode="auto">
          <a:xfrm>
            <a:off x="6056826" y="3975314"/>
            <a:ext cx="173156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latin typeface="Rubik" panose="020B0604020202020204" charset="-79"/>
                <a:cs typeface="Rubik" panose="020B0604020202020204" charset="-79"/>
              </a:rPr>
              <a:t>text decriptat/clar</a:t>
            </a:r>
          </a:p>
        </p:txBody>
      </p:sp>
    </p:spTree>
    <p:extLst>
      <p:ext uri="{BB962C8B-B14F-4D97-AF65-F5344CB8AC3E}">
        <p14:creationId xmlns:p14="http://schemas.microsoft.com/office/powerpoint/2010/main" val="80797727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83"/>
        <p:cNvGrpSpPr/>
        <p:nvPr/>
      </p:nvGrpSpPr>
      <p:grpSpPr>
        <a:xfrm>
          <a:off x="0" y="0"/>
          <a:ext cx="0" cy="0"/>
          <a:chOff x="0" y="0"/>
          <a:chExt cx="0" cy="0"/>
        </a:xfrm>
      </p:grpSpPr>
      <p:sp>
        <p:nvSpPr>
          <p:cNvPr id="9684" name="Google Shape;9684;p46"/>
          <p:cNvSpPr txBox="1">
            <a:spLocks noGrp="1"/>
          </p:cNvSpPr>
          <p:nvPr>
            <p:ph type="title"/>
          </p:nvPr>
        </p:nvSpPr>
        <p:spPr>
          <a:xfrm>
            <a:off x="2090740" y="1274850"/>
            <a:ext cx="1112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1</a:t>
            </a:r>
            <a:endParaRPr>
              <a:effectLst>
                <a:outerShdw blurRad="38100" dist="38100" dir="2700000" algn="tl">
                  <a:srgbClr val="000000">
                    <a:alpha val="43137"/>
                  </a:srgbClr>
                </a:outerShdw>
              </a:effectLst>
            </a:endParaRPr>
          </a:p>
        </p:txBody>
      </p:sp>
      <p:sp>
        <p:nvSpPr>
          <p:cNvPr id="9685" name="Google Shape;9685;p46"/>
          <p:cNvSpPr txBox="1">
            <a:spLocks noGrp="1"/>
          </p:cNvSpPr>
          <p:nvPr>
            <p:ph type="subTitle" idx="1"/>
          </p:nvPr>
        </p:nvSpPr>
        <p:spPr>
          <a:xfrm>
            <a:off x="1477840" y="1752842"/>
            <a:ext cx="23379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TIPURI</a:t>
            </a:r>
            <a:endParaRPr>
              <a:effectLst>
                <a:outerShdw blurRad="38100" dist="38100" dir="2700000" algn="tl">
                  <a:srgbClr val="000000">
                    <a:alpha val="43137"/>
                  </a:srgbClr>
                </a:outerShdw>
              </a:effectLst>
            </a:endParaRPr>
          </a:p>
        </p:txBody>
      </p:sp>
      <p:sp>
        <p:nvSpPr>
          <p:cNvPr id="9686" name="Google Shape;9686;p46"/>
          <p:cNvSpPr txBox="1">
            <a:spLocks noGrp="1"/>
          </p:cNvSpPr>
          <p:nvPr>
            <p:ph type="subTitle" idx="2"/>
          </p:nvPr>
        </p:nvSpPr>
        <p:spPr>
          <a:xfrm>
            <a:off x="1477840" y="2041530"/>
            <a:ext cx="2337900" cy="37201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de criptare</a:t>
            </a:r>
            <a:endParaRPr>
              <a:effectLst>
                <a:outerShdw blurRad="38100" dist="38100" dir="2700000" algn="tl">
                  <a:srgbClr val="000000">
                    <a:alpha val="43137"/>
                  </a:srgbClr>
                </a:outerShdw>
              </a:effectLst>
            </a:endParaRPr>
          </a:p>
        </p:txBody>
      </p:sp>
      <p:sp>
        <p:nvSpPr>
          <p:cNvPr id="9687" name="Google Shape;9687;p46"/>
          <p:cNvSpPr txBox="1">
            <a:spLocks noGrp="1"/>
          </p:cNvSpPr>
          <p:nvPr>
            <p:ph type="title" idx="3"/>
          </p:nvPr>
        </p:nvSpPr>
        <p:spPr>
          <a:xfrm>
            <a:off x="5941160" y="1274850"/>
            <a:ext cx="1112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2</a:t>
            </a:r>
            <a:endParaRPr>
              <a:effectLst>
                <a:outerShdw blurRad="38100" dist="38100" dir="2700000" algn="tl">
                  <a:srgbClr val="000000">
                    <a:alpha val="43137"/>
                  </a:srgbClr>
                </a:outerShdw>
              </a:effectLst>
            </a:endParaRPr>
          </a:p>
        </p:txBody>
      </p:sp>
      <p:sp>
        <p:nvSpPr>
          <p:cNvPr id="9688" name="Google Shape;9688;p46"/>
          <p:cNvSpPr txBox="1">
            <a:spLocks noGrp="1"/>
          </p:cNvSpPr>
          <p:nvPr>
            <p:ph type="subTitle" idx="4"/>
          </p:nvPr>
        </p:nvSpPr>
        <p:spPr>
          <a:xfrm>
            <a:off x="5328260" y="1752842"/>
            <a:ext cx="23379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ALGORITMI</a:t>
            </a:r>
            <a:endParaRPr>
              <a:effectLst>
                <a:outerShdw blurRad="38100" dist="38100" dir="2700000" algn="tl">
                  <a:srgbClr val="000000">
                    <a:alpha val="43137"/>
                  </a:srgbClr>
                </a:outerShdw>
              </a:effectLst>
            </a:endParaRPr>
          </a:p>
        </p:txBody>
      </p:sp>
      <p:sp>
        <p:nvSpPr>
          <p:cNvPr id="9689" name="Google Shape;9689;p46"/>
          <p:cNvSpPr txBox="1">
            <a:spLocks noGrp="1"/>
          </p:cNvSpPr>
          <p:nvPr>
            <p:ph type="subTitle" idx="5"/>
          </p:nvPr>
        </p:nvSpPr>
        <p:spPr>
          <a:xfrm>
            <a:off x="5328260" y="2028150"/>
            <a:ext cx="2337900" cy="37201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de criptare</a:t>
            </a:r>
            <a:endParaRPr>
              <a:effectLst>
                <a:outerShdw blurRad="38100" dist="38100" dir="2700000" algn="tl">
                  <a:srgbClr val="000000">
                    <a:alpha val="43137"/>
                  </a:srgbClr>
                </a:outerShdw>
              </a:effectLst>
            </a:endParaRPr>
          </a:p>
        </p:txBody>
      </p:sp>
      <p:sp>
        <p:nvSpPr>
          <p:cNvPr id="9690" name="Google Shape;9690;p46"/>
          <p:cNvSpPr txBox="1">
            <a:spLocks noGrp="1"/>
          </p:cNvSpPr>
          <p:nvPr>
            <p:ph type="title" idx="6"/>
          </p:nvPr>
        </p:nvSpPr>
        <p:spPr>
          <a:xfrm>
            <a:off x="2090740" y="3027835"/>
            <a:ext cx="1112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3</a:t>
            </a:r>
            <a:endParaRPr>
              <a:effectLst>
                <a:outerShdw blurRad="38100" dist="38100" dir="2700000" algn="tl">
                  <a:srgbClr val="000000">
                    <a:alpha val="43137"/>
                  </a:srgbClr>
                </a:outerShdw>
              </a:effectLst>
            </a:endParaRPr>
          </a:p>
        </p:txBody>
      </p:sp>
      <p:sp>
        <p:nvSpPr>
          <p:cNvPr id="9691" name="Google Shape;9691;p46"/>
          <p:cNvSpPr txBox="1">
            <a:spLocks noGrp="1"/>
          </p:cNvSpPr>
          <p:nvPr>
            <p:ph type="subTitle" idx="7"/>
          </p:nvPr>
        </p:nvSpPr>
        <p:spPr>
          <a:xfrm>
            <a:off x="1477840" y="3505837"/>
            <a:ext cx="2337900" cy="53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UTILIZARE</a:t>
            </a:r>
            <a:endParaRPr>
              <a:effectLst>
                <a:outerShdw blurRad="38100" dist="38100" dir="2700000" algn="tl">
                  <a:srgbClr val="000000">
                    <a:alpha val="43137"/>
                  </a:srgbClr>
                </a:outerShdw>
              </a:effectLst>
            </a:endParaRPr>
          </a:p>
        </p:txBody>
      </p:sp>
      <p:sp>
        <p:nvSpPr>
          <p:cNvPr id="9692" name="Google Shape;9692;p46"/>
          <p:cNvSpPr txBox="1">
            <a:spLocks noGrp="1"/>
          </p:cNvSpPr>
          <p:nvPr>
            <p:ph type="subTitle" idx="8"/>
          </p:nvPr>
        </p:nvSpPr>
        <p:spPr>
          <a:xfrm>
            <a:off x="1477840" y="3808665"/>
            <a:ext cx="2337900" cy="3608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effectLst>
                  <a:outerShdw blurRad="38100" dist="38100" dir="2700000" algn="tl">
                    <a:srgbClr val="000000">
                      <a:alpha val="43137"/>
                    </a:srgbClr>
                  </a:outerShdw>
                </a:effectLst>
              </a:rPr>
              <a:t>criptografie</a:t>
            </a:r>
            <a:endParaRPr>
              <a:effectLst>
                <a:outerShdw blurRad="38100" dist="38100" dir="2700000" algn="tl">
                  <a:srgbClr val="000000">
                    <a:alpha val="43137"/>
                  </a:srgbClr>
                </a:outerShdw>
              </a:effectLst>
            </a:endParaRPr>
          </a:p>
        </p:txBody>
      </p:sp>
      <p:sp>
        <p:nvSpPr>
          <p:cNvPr id="9693" name="Google Shape;9693;p46"/>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Criptarea </a:t>
            </a:r>
            <a:r>
              <a:rPr lang="en-US">
                <a:effectLst>
                  <a:outerShdw blurRad="38100" dist="38100" dir="2700000" algn="tl">
                    <a:srgbClr val="000000">
                      <a:alpha val="43137"/>
                    </a:srgbClr>
                  </a:outerShdw>
                </a:effectLst>
              </a:rPr>
              <a:t>ș</a:t>
            </a:r>
            <a:r>
              <a:rPr lang="en">
                <a:effectLst>
                  <a:outerShdw blurRad="38100" dist="38100" dir="2700000" algn="tl">
                    <a:srgbClr val="000000">
                      <a:alpha val="43137"/>
                    </a:srgbClr>
                  </a:outerShdw>
                </a:effectLst>
              </a:rPr>
              <a:t>i decriptarea datelor</a:t>
            </a:r>
            <a:endParaRPr>
              <a:effectLst>
                <a:outerShdw blurRad="38100" dist="38100" dir="2700000" algn="tl">
                  <a:srgbClr val="000000">
                    <a:alpha val="43137"/>
                  </a:srgbClr>
                </a:outerShdw>
              </a:effectLst>
            </a:endParaRPr>
          </a:p>
        </p:txBody>
      </p:sp>
      <p:sp>
        <p:nvSpPr>
          <p:cNvPr id="9694" name="Google Shape;9694;p46"/>
          <p:cNvSpPr txBox="1">
            <a:spLocks noGrp="1"/>
          </p:cNvSpPr>
          <p:nvPr>
            <p:ph type="title" idx="13"/>
          </p:nvPr>
        </p:nvSpPr>
        <p:spPr>
          <a:xfrm>
            <a:off x="5941160" y="3027835"/>
            <a:ext cx="11121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4</a:t>
            </a:r>
            <a:endParaRPr>
              <a:effectLst>
                <a:outerShdw blurRad="38100" dist="38100" dir="2700000" algn="tl">
                  <a:srgbClr val="000000">
                    <a:alpha val="43137"/>
                  </a:srgbClr>
                </a:outerShdw>
              </a:effectLst>
            </a:endParaRPr>
          </a:p>
        </p:txBody>
      </p:sp>
      <p:sp>
        <p:nvSpPr>
          <p:cNvPr id="9695" name="Google Shape;9695;p46"/>
          <p:cNvSpPr txBox="1">
            <a:spLocks noGrp="1"/>
          </p:cNvSpPr>
          <p:nvPr>
            <p:ph type="subTitle" idx="14"/>
          </p:nvPr>
        </p:nvSpPr>
        <p:spPr>
          <a:xfrm>
            <a:off x="5328260" y="3505837"/>
            <a:ext cx="2337900"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LIMITĂRI</a:t>
            </a:r>
          </a:p>
        </p:txBody>
      </p:sp>
      <p:sp>
        <p:nvSpPr>
          <p:cNvPr id="9696" name="Google Shape;9696;p46"/>
          <p:cNvSpPr txBox="1">
            <a:spLocks noGrp="1"/>
          </p:cNvSpPr>
          <p:nvPr>
            <p:ph type="subTitle" idx="15"/>
          </p:nvPr>
        </p:nvSpPr>
        <p:spPr>
          <a:xfrm>
            <a:off x="5328260" y="3785738"/>
            <a:ext cx="2337900" cy="360858"/>
          </a:xfrm>
          <a:prstGeom prst="rect">
            <a:avLst/>
          </a:prstGeom>
        </p:spPr>
        <p:txBody>
          <a:bodyPr spcFirstLastPara="1" wrap="square" lIns="91425" tIns="91425" rIns="91425" bIns="91425" anchor="t" anchorCtr="0">
            <a:noAutofit/>
          </a:bodyPr>
          <a:lstStyle/>
          <a:p>
            <a:pPr marL="0" lvl="0" indent="0"/>
            <a:r>
              <a:rPr lang="en-US">
                <a:effectLst>
                  <a:outerShdw blurRad="38100" dist="38100" dir="2700000" algn="tl">
                    <a:srgbClr val="000000">
                      <a:alpha val="43137"/>
                    </a:srgbClr>
                  </a:outerShdw>
                </a:effectLst>
              </a:rPr>
              <a:t>ale criptării</a:t>
            </a:r>
            <a:endParaRPr>
              <a:effectLst>
                <a:outerShdw blurRad="38100" dist="38100" dir="2700000" algn="tl">
                  <a:srgbClr val="000000">
                    <a:alpha val="43137"/>
                  </a:srgbClr>
                </a:outerShdw>
              </a:effectLst>
            </a:endParaRPr>
          </a:p>
        </p:txBody>
      </p:sp>
      <p:pic>
        <p:nvPicPr>
          <p:cNvPr id="16" name="Google Shape;9561;p38">
            <a:extLst>
              <a:ext uri="{FF2B5EF4-FFF2-40B4-BE49-F238E27FC236}">
                <a16:creationId xmlns:a16="http://schemas.microsoft.com/office/drawing/2014/main" id="{A079B282-E6B9-4068-80EF-87ADEDF6F8B8}"/>
              </a:ext>
            </a:extLst>
          </p:cNvPr>
          <p:cNvPicPr preferRelativeResize="0"/>
          <p:nvPr/>
        </p:nvPicPr>
        <p:blipFill>
          <a:blip r:embed="rId3">
            <a:alphaModFix amt="50000"/>
          </a:blip>
          <a:stretch>
            <a:fillRect/>
          </a:stretch>
        </p:blipFill>
        <p:spPr>
          <a:xfrm>
            <a:off x="3815740" y="2028150"/>
            <a:ext cx="1535373" cy="1475334"/>
          </a:xfrm>
          <a:prstGeom prst="rect">
            <a:avLst/>
          </a:prstGeom>
          <a:noFill/>
          <a:ln>
            <a:noFill/>
          </a:ln>
        </p:spPr>
      </p:pic>
    </p:spTree>
    <p:extLst>
      <p:ext uri="{BB962C8B-B14F-4D97-AF65-F5344CB8AC3E}">
        <p14:creationId xmlns:p14="http://schemas.microsoft.com/office/powerpoint/2010/main" val="39893623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9684"/>
                                        </p:tgtEl>
                                        <p:attrNameLst>
                                          <p:attrName>style.visibility</p:attrName>
                                        </p:attrNameLst>
                                      </p:cBhvr>
                                      <p:to>
                                        <p:strVal val="visible"/>
                                      </p:to>
                                    </p:set>
                                    <p:animEffect transition="in" filter="fade">
                                      <p:cBhvr>
                                        <p:cTn id="7" dur="500"/>
                                        <p:tgtEl>
                                          <p:spTgt spid="968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685">
                                            <p:txEl>
                                              <p:pRg st="0" end="0"/>
                                            </p:txEl>
                                          </p:spTgt>
                                        </p:tgtEl>
                                        <p:attrNameLst>
                                          <p:attrName>style.visibility</p:attrName>
                                        </p:attrNameLst>
                                      </p:cBhvr>
                                      <p:to>
                                        <p:strVal val="visible"/>
                                      </p:to>
                                    </p:set>
                                    <p:animEffect transition="in" filter="fade">
                                      <p:cBhvr>
                                        <p:cTn id="10" dur="500"/>
                                        <p:tgtEl>
                                          <p:spTgt spid="9685">
                                            <p:txEl>
                                              <p:pRg st="0" end="0"/>
                                            </p:txEl>
                                          </p:spTgt>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686">
                                            <p:txEl>
                                              <p:pRg st="0" end="0"/>
                                            </p:txEl>
                                          </p:spTgt>
                                        </p:tgtEl>
                                        <p:attrNameLst>
                                          <p:attrName>style.visibility</p:attrName>
                                        </p:attrNameLst>
                                      </p:cBhvr>
                                      <p:to>
                                        <p:strVal val="visible"/>
                                      </p:to>
                                    </p:set>
                                    <p:animEffect transition="in" filter="fade">
                                      <p:cBhvr>
                                        <p:cTn id="13" dur="500"/>
                                        <p:tgtEl>
                                          <p:spTgt spid="9686">
                                            <p:txEl>
                                              <p:pRg st="0" end="0"/>
                                            </p:txEl>
                                          </p:spTgt>
                                        </p:tgtEl>
                                      </p:cBhvr>
                                    </p:animEffect>
                                  </p:childTnLst>
                                </p:cTn>
                              </p:par>
                              <p:par>
                                <p:cTn id="14" presetID="10" presetClass="entr" presetSubtype="0" fill="hold" grpId="0" nodeType="withEffect">
                                  <p:stCondLst>
                                    <p:cond delay="1000"/>
                                  </p:stCondLst>
                                  <p:childTnLst>
                                    <p:set>
                                      <p:cBhvr>
                                        <p:cTn id="15" dur="1" fill="hold">
                                          <p:stCondLst>
                                            <p:cond delay="0"/>
                                          </p:stCondLst>
                                        </p:cTn>
                                        <p:tgtEl>
                                          <p:spTgt spid="9687"/>
                                        </p:tgtEl>
                                        <p:attrNameLst>
                                          <p:attrName>style.visibility</p:attrName>
                                        </p:attrNameLst>
                                      </p:cBhvr>
                                      <p:to>
                                        <p:strVal val="visible"/>
                                      </p:to>
                                    </p:set>
                                    <p:animEffect transition="in" filter="fade">
                                      <p:cBhvr>
                                        <p:cTn id="16" dur="500"/>
                                        <p:tgtEl>
                                          <p:spTgt spid="9687"/>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9688">
                                            <p:txEl>
                                              <p:pRg st="0" end="0"/>
                                            </p:txEl>
                                          </p:spTgt>
                                        </p:tgtEl>
                                        <p:attrNameLst>
                                          <p:attrName>style.visibility</p:attrName>
                                        </p:attrNameLst>
                                      </p:cBhvr>
                                      <p:to>
                                        <p:strVal val="visible"/>
                                      </p:to>
                                    </p:set>
                                    <p:animEffect transition="in" filter="fade">
                                      <p:cBhvr>
                                        <p:cTn id="19" dur="500"/>
                                        <p:tgtEl>
                                          <p:spTgt spid="9688">
                                            <p:txEl>
                                              <p:pRg st="0" end="0"/>
                                            </p:txEl>
                                          </p:spTgt>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9689">
                                            <p:txEl>
                                              <p:pRg st="0" end="0"/>
                                            </p:txEl>
                                          </p:spTgt>
                                        </p:tgtEl>
                                        <p:attrNameLst>
                                          <p:attrName>style.visibility</p:attrName>
                                        </p:attrNameLst>
                                      </p:cBhvr>
                                      <p:to>
                                        <p:strVal val="visible"/>
                                      </p:to>
                                    </p:set>
                                    <p:animEffect transition="in" filter="fade">
                                      <p:cBhvr>
                                        <p:cTn id="22" dur="500"/>
                                        <p:tgtEl>
                                          <p:spTgt spid="9689">
                                            <p:txEl>
                                              <p:pRg st="0" end="0"/>
                                            </p:txEl>
                                          </p:spTgt>
                                        </p:tgtEl>
                                      </p:cBhvr>
                                    </p:animEffect>
                                  </p:childTnLst>
                                </p:cTn>
                              </p:par>
                              <p:par>
                                <p:cTn id="23" presetID="10" presetClass="entr" presetSubtype="0" fill="hold" grpId="0" nodeType="withEffect">
                                  <p:stCondLst>
                                    <p:cond delay="1500"/>
                                  </p:stCondLst>
                                  <p:childTnLst>
                                    <p:set>
                                      <p:cBhvr>
                                        <p:cTn id="24" dur="1" fill="hold">
                                          <p:stCondLst>
                                            <p:cond delay="0"/>
                                          </p:stCondLst>
                                        </p:cTn>
                                        <p:tgtEl>
                                          <p:spTgt spid="9690"/>
                                        </p:tgtEl>
                                        <p:attrNameLst>
                                          <p:attrName>style.visibility</p:attrName>
                                        </p:attrNameLst>
                                      </p:cBhvr>
                                      <p:to>
                                        <p:strVal val="visible"/>
                                      </p:to>
                                    </p:set>
                                    <p:animEffect transition="in" filter="fade">
                                      <p:cBhvr>
                                        <p:cTn id="25" dur="500"/>
                                        <p:tgtEl>
                                          <p:spTgt spid="9690"/>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9691">
                                            <p:txEl>
                                              <p:pRg st="0" end="0"/>
                                            </p:txEl>
                                          </p:spTgt>
                                        </p:tgtEl>
                                        <p:attrNameLst>
                                          <p:attrName>style.visibility</p:attrName>
                                        </p:attrNameLst>
                                      </p:cBhvr>
                                      <p:to>
                                        <p:strVal val="visible"/>
                                      </p:to>
                                    </p:set>
                                    <p:animEffect transition="in" filter="fade">
                                      <p:cBhvr>
                                        <p:cTn id="28" dur="500"/>
                                        <p:tgtEl>
                                          <p:spTgt spid="9691">
                                            <p:txEl>
                                              <p:pRg st="0" end="0"/>
                                            </p:txEl>
                                          </p:spTgt>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9692">
                                            <p:txEl>
                                              <p:pRg st="0" end="0"/>
                                            </p:txEl>
                                          </p:spTgt>
                                        </p:tgtEl>
                                        <p:attrNameLst>
                                          <p:attrName>style.visibility</p:attrName>
                                        </p:attrNameLst>
                                      </p:cBhvr>
                                      <p:to>
                                        <p:strVal val="visible"/>
                                      </p:to>
                                    </p:set>
                                    <p:animEffect transition="in" filter="fade">
                                      <p:cBhvr>
                                        <p:cTn id="31" dur="500"/>
                                        <p:tgtEl>
                                          <p:spTgt spid="9692">
                                            <p:txEl>
                                              <p:pRg st="0" end="0"/>
                                            </p:txEl>
                                          </p:spTgt>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9694"/>
                                        </p:tgtEl>
                                        <p:attrNameLst>
                                          <p:attrName>style.visibility</p:attrName>
                                        </p:attrNameLst>
                                      </p:cBhvr>
                                      <p:to>
                                        <p:strVal val="visible"/>
                                      </p:to>
                                    </p:set>
                                    <p:animEffect transition="in" filter="fade">
                                      <p:cBhvr>
                                        <p:cTn id="34" dur="500"/>
                                        <p:tgtEl>
                                          <p:spTgt spid="9694"/>
                                        </p:tgtEl>
                                      </p:cBhvr>
                                    </p:animEffect>
                                  </p:childTnLst>
                                </p:cTn>
                              </p:par>
                              <p:par>
                                <p:cTn id="35" presetID="10" presetClass="entr" presetSubtype="0" fill="hold" grpId="0" nodeType="withEffect">
                                  <p:stCondLst>
                                    <p:cond delay="2000"/>
                                  </p:stCondLst>
                                  <p:childTnLst>
                                    <p:set>
                                      <p:cBhvr>
                                        <p:cTn id="36" dur="1" fill="hold">
                                          <p:stCondLst>
                                            <p:cond delay="0"/>
                                          </p:stCondLst>
                                        </p:cTn>
                                        <p:tgtEl>
                                          <p:spTgt spid="9695">
                                            <p:txEl>
                                              <p:pRg st="0" end="0"/>
                                            </p:txEl>
                                          </p:spTgt>
                                        </p:tgtEl>
                                        <p:attrNameLst>
                                          <p:attrName>style.visibility</p:attrName>
                                        </p:attrNameLst>
                                      </p:cBhvr>
                                      <p:to>
                                        <p:strVal val="visible"/>
                                      </p:to>
                                    </p:set>
                                    <p:animEffect transition="in" filter="fade">
                                      <p:cBhvr>
                                        <p:cTn id="37" dur="500"/>
                                        <p:tgtEl>
                                          <p:spTgt spid="9695">
                                            <p:txEl>
                                              <p:pRg st="0" end="0"/>
                                            </p:txEl>
                                          </p:spTgt>
                                        </p:tgtEl>
                                      </p:cBhvr>
                                    </p:animEffect>
                                  </p:childTnLst>
                                </p:cTn>
                              </p:par>
                              <p:par>
                                <p:cTn id="38" presetID="10" presetClass="entr" presetSubtype="0" fill="hold" grpId="0" nodeType="withEffect">
                                  <p:stCondLst>
                                    <p:cond delay="2000"/>
                                  </p:stCondLst>
                                  <p:childTnLst>
                                    <p:set>
                                      <p:cBhvr>
                                        <p:cTn id="39" dur="1" fill="hold">
                                          <p:stCondLst>
                                            <p:cond delay="0"/>
                                          </p:stCondLst>
                                        </p:cTn>
                                        <p:tgtEl>
                                          <p:spTgt spid="9696">
                                            <p:txEl>
                                              <p:pRg st="0" end="0"/>
                                            </p:txEl>
                                          </p:spTgt>
                                        </p:tgtEl>
                                        <p:attrNameLst>
                                          <p:attrName>style.visibility</p:attrName>
                                        </p:attrNameLst>
                                      </p:cBhvr>
                                      <p:to>
                                        <p:strVal val="visible"/>
                                      </p:to>
                                    </p:set>
                                    <p:animEffect transition="in" filter="fade">
                                      <p:cBhvr>
                                        <p:cTn id="40" dur="500"/>
                                        <p:tgtEl>
                                          <p:spTgt spid="96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84" grpId="0"/>
      <p:bldP spid="9685" grpId="0" build="p"/>
      <p:bldP spid="9686" grpId="0" build="p"/>
      <p:bldP spid="9687" grpId="0"/>
      <p:bldP spid="9688" grpId="0" build="p"/>
      <p:bldP spid="9689" grpId="0" build="p"/>
      <p:bldP spid="9690" grpId="0"/>
      <p:bldP spid="9691" grpId="0" build="p"/>
      <p:bldP spid="9692" grpId="0" build="p"/>
      <p:bldP spid="9694" grpId="0"/>
      <p:bldP spid="9695" grpId="0" build="p"/>
      <p:bldP spid="969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79"/>
        <p:cNvGrpSpPr/>
        <p:nvPr/>
      </p:nvGrpSpPr>
      <p:grpSpPr>
        <a:xfrm>
          <a:off x="0" y="0"/>
          <a:ext cx="0" cy="0"/>
          <a:chOff x="0" y="0"/>
          <a:chExt cx="0" cy="0"/>
        </a:xfrm>
      </p:grpSpPr>
      <p:sp>
        <p:nvSpPr>
          <p:cNvPr id="9780" name="Google Shape;9780;p54"/>
          <p:cNvSpPr txBox="1">
            <a:spLocks noGrp="1"/>
          </p:cNvSpPr>
          <p:nvPr>
            <p:ph type="title"/>
          </p:nvPr>
        </p:nvSpPr>
        <p:spPr>
          <a:xfrm>
            <a:off x="2372250" y="2195913"/>
            <a:ext cx="4399500" cy="15544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TIPURI  DE CRIPTARE</a:t>
            </a:r>
            <a:endParaRPr>
              <a:effectLst>
                <a:outerShdw blurRad="38100" dist="38100" dir="2700000" algn="tl">
                  <a:srgbClr val="000000">
                    <a:alpha val="43137"/>
                  </a:srgbClr>
                </a:outerShdw>
              </a:effectLst>
            </a:endParaRPr>
          </a:p>
        </p:txBody>
      </p:sp>
      <p:sp>
        <p:nvSpPr>
          <p:cNvPr id="9781" name="Google Shape;9781;p54"/>
          <p:cNvSpPr txBox="1">
            <a:spLocks noGrp="1"/>
          </p:cNvSpPr>
          <p:nvPr>
            <p:ph type="title" idx="2"/>
          </p:nvPr>
        </p:nvSpPr>
        <p:spPr>
          <a:xfrm>
            <a:off x="3757350"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01</a:t>
            </a:r>
            <a:endParaRPr>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4614979"/>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72"/>
        <p:cNvGrpSpPr/>
        <p:nvPr/>
      </p:nvGrpSpPr>
      <p:grpSpPr>
        <a:xfrm>
          <a:off x="0" y="0"/>
          <a:ext cx="0" cy="0"/>
          <a:chOff x="0" y="0"/>
          <a:chExt cx="0" cy="0"/>
        </a:xfrm>
      </p:grpSpPr>
      <p:sp>
        <p:nvSpPr>
          <p:cNvPr id="9575" name="Google Shape;9575;p40"/>
          <p:cNvSpPr/>
          <p:nvPr/>
        </p:nvSpPr>
        <p:spPr>
          <a:xfrm>
            <a:off x="6710518" y="172505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574" name="Google Shape;9574;p40"/>
          <p:cNvSpPr/>
          <p:nvPr/>
        </p:nvSpPr>
        <p:spPr>
          <a:xfrm>
            <a:off x="4168350" y="172505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573" name="Google Shape;9573;p40"/>
          <p:cNvSpPr/>
          <p:nvPr/>
        </p:nvSpPr>
        <p:spPr>
          <a:xfrm>
            <a:off x="1626182" y="1725056"/>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576" name="Google Shape;9576;p40"/>
          <p:cNvSpPr txBox="1">
            <a:spLocks noGrp="1"/>
          </p:cNvSpPr>
          <p:nvPr>
            <p:ph type="subTitle" idx="1"/>
          </p:nvPr>
        </p:nvSpPr>
        <p:spPr>
          <a:xfrm>
            <a:off x="899732" y="2963128"/>
            <a:ext cx="2260200" cy="530400"/>
          </a:xfrm>
          <a:prstGeom prst="rect">
            <a:avLst/>
          </a:prstGeom>
        </p:spPr>
        <p:txBody>
          <a:bodyPr spcFirstLastPara="1" wrap="square" lIns="91425" tIns="91425" rIns="91425" bIns="91425" anchor="b" anchorCtr="0">
            <a:noAutofit/>
          </a:bodyPr>
          <a:lstStyle/>
          <a:p>
            <a:pPr marL="0" lvl="0" indent="0"/>
            <a:r>
              <a:rPr lang="en">
                <a:effectLst>
                  <a:outerShdw blurRad="38100" dist="38100" dir="2700000" algn="tl">
                    <a:srgbClr val="000000">
                      <a:alpha val="43137"/>
                    </a:srgbClr>
                  </a:outerShdw>
                </a:effectLst>
              </a:rPr>
              <a:t>CHEIE SIMETRIC</a:t>
            </a:r>
            <a:r>
              <a:rPr lang="en-US">
                <a:effectLst>
                  <a:outerShdw blurRad="38100" dist="38100" dir="2700000" algn="tl">
                    <a:srgbClr val="000000">
                      <a:alpha val="43137"/>
                    </a:srgbClr>
                  </a:outerShdw>
                </a:effectLst>
              </a:rPr>
              <a:t>Ă</a:t>
            </a:r>
            <a:endParaRPr>
              <a:effectLst>
                <a:outerShdw blurRad="38100" dist="38100" dir="2700000" algn="tl">
                  <a:srgbClr val="000000">
                    <a:alpha val="43137"/>
                  </a:srgbClr>
                </a:outerShdw>
              </a:effectLst>
            </a:endParaRPr>
          </a:p>
        </p:txBody>
      </p:sp>
      <p:sp>
        <p:nvSpPr>
          <p:cNvPr id="9577" name="Google Shape;9577;p40"/>
          <p:cNvSpPr txBox="1">
            <a:spLocks noGrp="1"/>
          </p:cNvSpPr>
          <p:nvPr>
            <p:ph type="subTitle" idx="3"/>
          </p:nvPr>
        </p:nvSpPr>
        <p:spPr>
          <a:xfrm>
            <a:off x="3441900" y="2963128"/>
            <a:ext cx="2260200" cy="530400"/>
          </a:xfrm>
          <a:prstGeom prst="rect">
            <a:avLst/>
          </a:prstGeom>
        </p:spPr>
        <p:txBody>
          <a:bodyPr spcFirstLastPara="1" wrap="square" lIns="91425" tIns="91425" rIns="91425" bIns="91425" anchor="b" anchorCtr="0">
            <a:noAutofit/>
          </a:bodyPr>
          <a:lstStyle/>
          <a:p>
            <a:pPr marL="0" lvl="0" indent="0"/>
            <a:r>
              <a:rPr lang="en">
                <a:effectLst>
                  <a:outerShdw blurRad="38100" dist="38100" dir="2700000" algn="tl">
                    <a:srgbClr val="000000">
                      <a:alpha val="43137"/>
                    </a:srgbClr>
                  </a:outerShdw>
                </a:effectLst>
              </a:rPr>
              <a:t>CHEIE ASIMETRIC</a:t>
            </a:r>
            <a:r>
              <a:rPr lang="en-US">
                <a:effectLst>
                  <a:outerShdw blurRad="38100" dist="38100" dir="2700000" algn="tl">
                    <a:srgbClr val="000000">
                      <a:alpha val="43137"/>
                    </a:srgbClr>
                  </a:outerShdw>
                </a:effectLst>
              </a:rPr>
              <a:t>Ă</a:t>
            </a:r>
            <a:endParaRPr>
              <a:effectLst>
                <a:outerShdw blurRad="38100" dist="38100" dir="2700000" algn="tl">
                  <a:srgbClr val="000000">
                    <a:alpha val="43137"/>
                  </a:srgbClr>
                </a:outerShdw>
              </a:effectLst>
            </a:endParaRPr>
          </a:p>
        </p:txBody>
      </p:sp>
      <p:sp>
        <p:nvSpPr>
          <p:cNvPr id="9578" name="Google Shape;9578;p40"/>
          <p:cNvSpPr txBox="1">
            <a:spLocks noGrp="1"/>
          </p:cNvSpPr>
          <p:nvPr>
            <p:ph type="subTitle" idx="2"/>
          </p:nvPr>
        </p:nvSpPr>
        <p:spPr>
          <a:xfrm>
            <a:off x="899732" y="3445215"/>
            <a:ext cx="2260200" cy="888000"/>
          </a:xfrm>
          <a:prstGeom prst="rect">
            <a:avLst/>
          </a:prstGeom>
        </p:spPr>
        <p:txBody>
          <a:bodyPr spcFirstLastPara="1" wrap="square" lIns="91425" tIns="91425" rIns="91425" bIns="91425" anchor="t" anchorCtr="0">
            <a:noAutofit/>
          </a:bodyPr>
          <a:lstStyle/>
          <a:p>
            <a:pPr marL="0" lvl="0" indent="0"/>
            <a:r>
              <a:rPr lang="en">
                <a:effectLst>
                  <a:outerShdw blurRad="38100" dist="38100" dir="2700000" algn="tl">
                    <a:srgbClr val="000000">
                      <a:alpha val="43137"/>
                    </a:srgbClr>
                  </a:outerShdw>
                </a:effectLst>
              </a:rPr>
              <a:t>CHEIE PRIVAT</a:t>
            </a:r>
            <a:r>
              <a:rPr lang="en-US">
                <a:effectLst>
                  <a:outerShdw blurRad="38100" dist="38100" dir="2700000" algn="tl">
                    <a:srgbClr val="000000">
                      <a:alpha val="43137"/>
                    </a:srgbClr>
                  </a:outerShdw>
                </a:effectLst>
              </a:rPr>
              <a:t>Ă</a:t>
            </a:r>
            <a:endParaRPr>
              <a:effectLst>
                <a:outerShdw blurRad="38100" dist="38100" dir="2700000" algn="tl">
                  <a:srgbClr val="000000">
                    <a:alpha val="43137"/>
                  </a:srgbClr>
                </a:outerShdw>
              </a:effectLst>
            </a:endParaRPr>
          </a:p>
        </p:txBody>
      </p:sp>
      <p:sp>
        <p:nvSpPr>
          <p:cNvPr id="9579" name="Google Shape;9579;p40"/>
          <p:cNvSpPr txBox="1">
            <a:spLocks noGrp="1"/>
          </p:cNvSpPr>
          <p:nvPr>
            <p:ph type="subTitle" idx="5"/>
          </p:nvPr>
        </p:nvSpPr>
        <p:spPr>
          <a:xfrm>
            <a:off x="5984068" y="2963128"/>
            <a:ext cx="2260200" cy="530400"/>
          </a:xfrm>
          <a:prstGeom prst="rect">
            <a:avLst/>
          </a:prstGeom>
        </p:spPr>
        <p:txBody>
          <a:bodyPr spcFirstLastPara="1" wrap="square" lIns="91425" tIns="91425" rIns="91425" bIns="91425" anchor="b" anchorCtr="0">
            <a:noAutofit/>
          </a:bodyPr>
          <a:lstStyle/>
          <a:p>
            <a:pPr marL="0" lvl="0" indent="0"/>
            <a:r>
              <a:rPr lang="en-US">
                <a:effectLst>
                  <a:outerShdw blurRad="38100" dist="38100" dir="2700000" algn="tl">
                    <a:srgbClr val="000000">
                      <a:alpha val="43137"/>
                    </a:srgbClr>
                  </a:outerShdw>
                </a:effectLst>
              </a:rPr>
              <a:t>FUNCȚII</a:t>
            </a:r>
            <a:r>
              <a:rPr lang="en">
                <a:effectLst>
                  <a:outerShdw blurRad="38100" dist="38100" dir="2700000" algn="tl">
                    <a:srgbClr val="000000">
                      <a:alpha val="43137"/>
                    </a:srgbClr>
                  </a:outerShdw>
                </a:effectLst>
              </a:rPr>
              <a:t> </a:t>
            </a:r>
          </a:p>
          <a:p>
            <a:pPr marL="0" lvl="0" indent="0" algn="ctr" rtl="0">
              <a:spcBef>
                <a:spcPts val="0"/>
              </a:spcBef>
              <a:spcAft>
                <a:spcPts val="0"/>
              </a:spcAft>
              <a:buNone/>
            </a:pPr>
            <a:r>
              <a:rPr lang="en">
                <a:effectLst>
                  <a:outerShdw blurRad="38100" dist="38100" dir="2700000" algn="tl">
                    <a:srgbClr val="000000">
                      <a:alpha val="43137"/>
                    </a:srgbClr>
                  </a:outerShdw>
                </a:effectLst>
              </a:rPr>
              <a:t>HASH</a:t>
            </a:r>
            <a:endParaRPr>
              <a:effectLst>
                <a:outerShdw blurRad="38100" dist="38100" dir="2700000" algn="tl">
                  <a:srgbClr val="000000">
                    <a:alpha val="43137"/>
                  </a:srgbClr>
                </a:outerShdw>
              </a:effectLst>
            </a:endParaRPr>
          </a:p>
        </p:txBody>
      </p:sp>
      <p:sp>
        <p:nvSpPr>
          <p:cNvPr id="9580" name="Google Shape;9580;p40"/>
          <p:cNvSpPr txBox="1">
            <a:spLocks noGrp="1"/>
          </p:cNvSpPr>
          <p:nvPr>
            <p:ph type="subTitle" idx="4"/>
          </p:nvPr>
        </p:nvSpPr>
        <p:spPr>
          <a:xfrm>
            <a:off x="3441900" y="3445215"/>
            <a:ext cx="2260200" cy="888000"/>
          </a:xfrm>
          <a:prstGeom prst="rect">
            <a:avLst/>
          </a:prstGeom>
        </p:spPr>
        <p:txBody>
          <a:bodyPr spcFirstLastPara="1" wrap="square" lIns="91425" tIns="91425" rIns="91425" bIns="91425" anchor="t" anchorCtr="0">
            <a:noAutofit/>
          </a:bodyPr>
          <a:lstStyle/>
          <a:p>
            <a:pPr marL="0" lvl="0" indent="0"/>
            <a:r>
              <a:rPr lang="en">
                <a:effectLst>
                  <a:outerShdw blurRad="38100" dist="38100" dir="2700000" algn="tl">
                    <a:srgbClr val="000000">
                      <a:alpha val="43137"/>
                    </a:srgbClr>
                  </a:outerShdw>
                </a:effectLst>
              </a:rPr>
              <a:t>CHEIE PUBLIC</a:t>
            </a:r>
            <a:r>
              <a:rPr lang="en-US">
                <a:effectLst>
                  <a:outerShdw blurRad="38100" dist="38100" dir="2700000" algn="tl">
                    <a:srgbClr val="000000">
                      <a:alpha val="43137"/>
                    </a:srgbClr>
                  </a:outerShdw>
                </a:effectLst>
              </a:rPr>
              <a:t>Ă</a:t>
            </a:r>
            <a:endParaRPr>
              <a:effectLst>
                <a:outerShdw blurRad="38100" dist="38100" dir="2700000" algn="tl">
                  <a:srgbClr val="000000">
                    <a:alpha val="43137"/>
                  </a:srgbClr>
                </a:outerShdw>
              </a:effectLst>
            </a:endParaRPr>
          </a:p>
        </p:txBody>
      </p:sp>
      <p:sp>
        <p:nvSpPr>
          <p:cNvPr id="9581" name="Google Shape;9581;p40"/>
          <p:cNvSpPr txBox="1">
            <a:spLocks noGrp="1"/>
          </p:cNvSpPr>
          <p:nvPr>
            <p:ph type="subTitle" idx="6"/>
          </p:nvPr>
        </p:nvSpPr>
        <p:spPr>
          <a:xfrm>
            <a:off x="5984068" y="3445215"/>
            <a:ext cx="2260200" cy="88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HASHING</a:t>
            </a:r>
            <a:endParaRPr>
              <a:effectLst>
                <a:outerShdw blurRad="38100" dist="38100" dir="2700000" algn="tl">
                  <a:srgbClr val="000000">
                    <a:alpha val="43137"/>
                  </a:srgbClr>
                </a:outerShdw>
              </a:effectLst>
            </a:endParaRPr>
          </a:p>
        </p:txBody>
      </p:sp>
      <p:grpSp>
        <p:nvGrpSpPr>
          <p:cNvPr id="9596" name="Google Shape;9596;p40"/>
          <p:cNvGrpSpPr/>
          <p:nvPr/>
        </p:nvGrpSpPr>
        <p:grpSpPr>
          <a:xfrm>
            <a:off x="6969030" y="1974766"/>
            <a:ext cx="290275" cy="307879"/>
            <a:chOff x="3247225" y="2485750"/>
            <a:chExt cx="362650" cy="363425"/>
          </a:xfrm>
          <a:solidFill>
            <a:schemeClr val="tx1"/>
          </a:solidFill>
        </p:grpSpPr>
        <p:sp>
          <p:nvSpPr>
            <p:cNvPr id="9597" name="Google Shape;9597;p40"/>
            <p:cNvSpPr/>
            <p:nvPr/>
          </p:nvSpPr>
          <p:spPr>
            <a:xfrm>
              <a:off x="3247225" y="2485750"/>
              <a:ext cx="98775" cy="99550"/>
            </a:xfrm>
            <a:custGeom>
              <a:avLst/>
              <a:gdLst/>
              <a:ahLst/>
              <a:cxnLst/>
              <a:rect l="l" t="t" r="r" b="b"/>
              <a:pathLst>
                <a:path w="3951" h="3982" extrusionOk="0">
                  <a:moveTo>
                    <a:pt x="3117" y="556"/>
                  </a:moveTo>
                  <a:cubicBezTo>
                    <a:pt x="3272" y="556"/>
                    <a:pt x="3395" y="710"/>
                    <a:pt x="3395" y="865"/>
                  </a:cubicBezTo>
                  <a:lnTo>
                    <a:pt x="3395" y="3118"/>
                  </a:lnTo>
                  <a:cubicBezTo>
                    <a:pt x="3395" y="3272"/>
                    <a:pt x="3272" y="3395"/>
                    <a:pt x="3117" y="3395"/>
                  </a:cubicBezTo>
                  <a:lnTo>
                    <a:pt x="864" y="3395"/>
                  </a:lnTo>
                  <a:cubicBezTo>
                    <a:pt x="710" y="3395"/>
                    <a:pt x="556" y="3272"/>
                    <a:pt x="587" y="3118"/>
                  </a:cubicBezTo>
                  <a:lnTo>
                    <a:pt x="587" y="865"/>
                  </a:lnTo>
                  <a:cubicBezTo>
                    <a:pt x="556" y="710"/>
                    <a:pt x="710" y="556"/>
                    <a:pt x="864" y="556"/>
                  </a:cubicBezTo>
                  <a:close/>
                  <a:moveTo>
                    <a:pt x="834" y="1"/>
                  </a:moveTo>
                  <a:cubicBezTo>
                    <a:pt x="371" y="1"/>
                    <a:pt x="0" y="371"/>
                    <a:pt x="0" y="865"/>
                  </a:cubicBezTo>
                  <a:lnTo>
                    <a:pt x="0" y="3118"/>
                  </a:lnTo>
                  <a:cubicBezTo>
                    <a:pt x="0" y="3581"/>
                    <a:pt x="371" y="3982"/>
                    <a:pt x="834" y="3982"/>
                  </a:cubicBezTo>
                  <a:lnTo>
                    <a:pt x="3117" y="3982"/>
                  </a:lnTo>
                  <a:cubicBezTo>
                    <a:pt x="3580" y="3982"/>
                    <a:pt x="3951" y="3581"/>
                    <a:pt x="3951" y="3118"/>
                  </a:cubicBezTo>
                  <a:lnTo>
                    <a:pt x="3951" y="865"/>
                  </a:lnTo>
                  <a:cubicBezTo>
                    <a:pt x="3951" y="371"/>
                    <a:pt x="3580" y="1"/>
                    <a:pt x="31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598" name="Google Shape;9598;p40"/>
            <p:cNvSpPr/>
            <p:nvPr/>
          </p:nvSpPr>
          <p:spPr>
            <a:xfrm>
              <a:off x="3379150" y="2485750"/>
              <a:ext cx="98800" cy="99550"/>
            </a:xfrm>
            <a:custGeom>
              <a:avLst/>
              <a:gdLst/>
              <a:ahLst/>
              <a:cxnLst/>
              <a:rect l="l" t="t" r="r" b="b"/>
              <a:pathLst>
                <a:path w="3952" h="3982" extrusionOk="0">
                  <a:moveTo>
                    <a:pt x="3118" y="556"/>
                  </a:moveTo>
                  <a:cubicBezTo>
                    <a:pt x="3272" y="556"/>
                    <a:pt x="3396" y="710"/>
                    <a:pt x="3396" y="865"/>
                  </a:cubicBezTo>
                  <a:lnTo>
                    <a:pt x="3396" y="3118"/>
                  </a:lnTo>
                  <a:cubicBezTo>
                    <a:pt x="3396" y="3272"/>
                    <a:pt x="3272" y="3395"/>
                    <a:pt x="3118" y="3395"/>
                  </a:cubicBezTo>
                  <a:lnTo>
                    <a:pt x="834" y="3395"/>
                  </a:lnTo>
                  <a:cubicBezTo>
                    <a:pt x="680" y="3395"/>
                    <a:pt x="556" y="3272"/>
                    <a:pt x="556" y="3118"/>
                  </a:cubicBezTo>
                  <a:lnTo>
                    <a:pt x="556" y="865"/>
                  </a:lnTo>
                  <a:cubicBezTo>
                    <a:pt x="556" y="710"/>
                    <a:pt x="680" y="556"/>
                    <a:pt x="834" y="556"/>
                  </a:cubicBezTo>
                  <a:close/>
                  <a:moveTo>
                    <a:pt x="834" y="1"/>
                  </a:moveTo>
                  <a:cubicBezTo>
                    <a:pt x="371" y="1"/>
                    <a:pt x="1" y="371"/>
                    <a:pt x="1" y="865"/>
                  </a:cubicBezTo>
                  <a:lnTo>
                    <a:pt x="1" y="3118"/>
                  </a:lnTo>
                  <a:cubicBezTo>
                    <a:pt x="1" y="3581"/>
                    <a:pt x="371" y="3982"/>
                    <a:pt x="834" y="3982"/>
                  </a:cubicBezTo>
                  <a:lnTo>
                    <a:pt x="3118" y="3982"/>
                  </a:lnTo>
                  <a:cubicBezTo>
                    <a:pt x="3581" y="3982"/>
                    <a:pt x="3951" y="3581"/>
                    <a:pt x="3951" y="3118"/>
                  </a:cubicBezTo>
                  <a:lnTo>
                    <a:pt x="3951" y="865"/>
                  </a:lnTo>
                  <a:cubicBezTo>
                    <a:pt x="3951" y="371"/>
                    <a:pt x="3581" y="1"/>
                    <a:pt x="31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599" name="Google Shape;9599;p40"/>
            <p:cNvSpPr/>
            <p:nvPr/>
          </p:nvSpPr>
          <p:spPr>
            <a:xfrm>
              <a:off x="3511100" y="2485750"/>
              <a:ext cx="98775" cy="99550"/>
            </a:xfrm>
            <a:custGeom>
              <a:avLst/>
              <a:gdLst/>
              <a:ahLst/>
              <a:cxnLst/>
              <a:rect l="l" t="t" r="r" b="b"/>
              <a:pathLst>
                <a:path w="3951" h="3982" extrusionOk="0">
                  <a:moveTo>
                    <a:pt x="3117" y="556"/>
                  </a:moveTo>
                  <a:cubicBezTo>
                    <a:pt x="3271" y="556"/>
                    <a:pt x="3395" y="710"/>
                    <a:pt x="3395" y="865"/>
                  </a:cubicBezTo>
                  <a:lnTo>
                    <a:pt x="3395" y="3118"/>
                  </a:lnTo>
                  <a:cubicBezTo>
                    <a:pt x="3395" y="3272"/>
                    <a:pt x="3271" y="3395"/>
                    <a:pt x="3117" y="3395"/>
                  </a:cubicBezTo>
                  <a:lnTo>
                    <a:pt x="833" y="3395"/>
                  </a:lnTo>
                  <a:cubicBezTo>
                    <a:pt x="679" y="3395"/>
                    <a:pt x="556" y="3272"/>
                    <a:pt x="556" y="3118"/>
                  </a:cubicBezTo>
                  <a:lnTo>
                    <a:pt x="556" y="865"/>
                  </a:lnTo>
                  <a:cubicBezTo>
                    <a:pt x="556" y="710"/>
                    <a:pt x="679" y="556"/>
                    <a:pt x="833" y="556"/>
                  </a:cubicBezTo>
                  <a:close/>
                  <a:moveTo>
                    <a:pt x="833" y="1"/>
                  </a:moveTo>
                  <a:cubicBezTo>
                    <a:pt x="370" y="1"/>
                    <a:pt x="0" y="371"/>
                    <a:pt x="0" y="865"/>
                  </a:cubicBezTo>
                  <a:lnTo>
                    <a:pt x="0" y="3118"/>
                  </a:lnTo>
                  <a:cubicBezTo>
                    <a:pt x="0" y="3581"/>
                    <a:pt x="370" y="3982"/>
                    <a:pt x="833" y="3982"/>
                  </a:cubicBezTo>
                  <a:lnTo>
                    <a:pt x="3117" y="3982"/>
                  </a:lnTo>
                  <a:cubicBezTo>
                    <a:pt x="3580" y="3982"/>
                    <a:pt x="3950" y="3581"/>
                    <a:pt x="3950" y="3118"/>
                  </a:cubicBezTo>
                  <a:lnTo>
                    <a:pt x="3950" y="865"/>
                  </a:lnTo>
                  <a:cubicBezTo>
                    <a:pt x="3950" y="371"/>
                    <a:pt x="3580" y="1"/>
                    <a:pt x="31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0" name="Google Shape;9600;p40"/>
            <p:cNvSpPr/>
            <p:nvPr/>
          </p:nvSpPr>
          <p:spPr>
            <a:xfrm>
              <a:off x="3511100" y="2617675"/>
              <a:ext cx="98775" cy="99575"/>
            </a:xfrm>
            <a:custGeom>
              <a:avLst/>
              <a:gdLst/>
              <a:ahLst/>
              <a:cxnLst/>
              <a:rect l="l" t="t" r="r" b="b"/>
              <a:pathLst>
                <a:path w="3951" h="3983" extrusionOk="0">
                  <a:moveTo>
                    <a:pt x="3117" y="556"/>
                  </a:moveTo>
                  <a:cubicBezTo>
                    <a:pt x="3271" y="556"/>
                    <a:pt x="3395" y="711"/>
                    <a:pt x="3395" y="865"/>
                  </a:cubicBezTo>
                  <a:lnTo>
                    <a:pt x="3395" y="3118"/>
                  </a:lnTo>
                  <a:cubicBezTo>
                    <a:pt x="3395" y="3272"/>
                    <a:pt x="3271" y="3396"/>
                    <a:pt x="3117" y="3396"/>
                  </a:cubicBezTo>
                  <a:lnTo>
                    <a:pt x="833" y="3396"/>
                  </a:lnTo>
                  <a:cubicBezTo>
                    <a:pt x="679" y="3396"/>
                    <a:pt x="556" y="3272"/>
                    <a:pt x="556" y="3118"/>
                  </a:cubicBezTo>
                  <a:lnTo>
                    <a:pt x="556" y="865"/>
                  </a:lnTo>
                  <a:cubicBezTo>
                    <a:pt x="556" y="711"/>
                    <a:pt x="679" y="556"/>
                    <a:pt x="833" y="556"/>
                  </a:cubicBezTo>
                  <a:close/>
                  <a:moveTo>
                    <a:pt x="833" y="1"/>
                  </a:moveTo>
                  <a:cubicBezTo>
                    <a:pt x="370" y="1"/>
                    <a:pt x="0" y="371"/>
                    <a:pt x="0" y="865"/>
                  </a:cubicBezTo>
                  <a:lnTo>
                    <a:pt x="0" y="3118"/>
                  </a:lnTo>
                  <a:cubicBezTo>
                    <a:pt x="0" y="3581"/>
                    <a:pt x="370" y="3982"/>
                    <a:pt x="833" y="3982"/>
                  </a:cubicBezTo>
                  <a:lnTo>
                    <a:pt x="3117" y="3982"/>
                  </a:lnTo>
                  <a:cubicBezTo>
                    <a:pt x="3580" y="3982"/>
                    <a:pt x="3950" y="3581"/>
                    <a:pt x="3950" y="3118"/>
                  </a:cubicBezTo>
                  <a:lnTo>
                    <a:pt x="3950" y="865"/>
                  </a:lnTo>
                  <a:cubicBezTo>
                    <a:pt x="3950" y="371"/>
                    <a:pt x="3580" y="1"/>
                    <a:pt x="31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1" name="Google Shape;9601;p40"/>
            <p:cNvSpPr/>
            <p:nvPr/>
          </p:nvSpPr>
          <p:spPr>
            <a:xfrm>
              <a:off x="3247225" y="2617675"/>
              <a:ext cx="98775" cy="99575"/>
            </a:xfrm>
            <a:custGeom>
              <a:avLst/>
              <a:gdLst/>
              <a:ahLst/>
              <a:cxnLst/>
              <a:rect l="l" t="t" r="r" b="b"/>
              <a:pathLst>
                <a:path w="3951" h="3983" extrusionOk="0">
                  <a:moveTo>
                    <a:pt x="3117" y="556"/>
                  </a:moveTo>
                  <a:cubicBezTo>
                    <a:pt x="3272" y="556"/>
                    <a:pt x="3395" y="711"/>
                    <a:pt x="3395" y="865"/>
                  </a:cubicBezTo>
                  <a:lnTo>
                    <a:pt x="3395" y="3118"/>
                  </a:lnTo>
                  <a:cubicBezTo>
                    <a:pt x="3395" y="3272"/>
                    <a:pt x="3272" y="3396"/>
                    <a:pt x="3117" y="3396"/>
                  </a:cubicBezTo>
                  <a:lnTo>
                    <a:pt x="864" y="3396"/>
                  </a:lnTo>
                  <a:cubicBezTo>
                    <a:pt x="710" y="3396"/>
                    <a:pt x="587" y="3272"/>
                    <a:pt x="587" y="3118"/>
                  </a:cubicBezTo>
                  <a:lnTo>
                    <a:pt x="587" y="865"/>
                  </a:lnTo>
                  <a:cubicBezTo>
                    <a:pt x="556" y="711"/>
                    <a:pt x="710" y="556"/>
                    <a:pt x="864" y="556"/>
                  </a:cubicBezTo>
                  <a:close/>
                  <a:moveTo>
                    <a:pt x="834" y="1"/>
                  </a:moveTo>
                  <a:cubicBezTo>
                    <a:pt x="371" y="1"/>
                    <a:pt x="0" y="371"/>
                    <a:pt x="0" y="865"/>
                  </a:cubicBezTo>
                  <a:lnTo>
                    <a:pt x="0" y="3118"/>
                  </a:lnTo>
                  <a:cubicBezTo>
                    <a:pt x="0" y="3581"/>
                    <a:pt x="371" y="3982"/>
                    <a:pt x="834" y="3982"/>
                  </a:cubicBezTo>
                  <a:lnTo>
                    <a:pt x="3117" y="3982"/>
                  </a:lnTo>
                  <a:cubicBezTo>
                    <a:pt x="3580" y="3982"/>
                    <a:pt x="3951" y="3581"/>
                    <a:pt x="3951" y="3118"/>
                  </a:cubicBezTo>
                  <a:lnTo>
                    <a:pt x="3951" y="865"/>
                  </a:lnTo>
                  <a:cubicBezTo>
                    <a:pt x="3951" y="371"/>
                    <a:pt x="3580" y="1"/>
                    <a:pt x="31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2" name="Google Shape;9602;p40"/>
            <p:cNvSpPr/>
            <p:nvPr/>
          </p:nvSpPr>
          <p:spPr>
            <a:xfrm>
              <a:off x="3247225" y="2749625"/>
              <a:ext cx="98775" cy="99550"/>
            </a:xfrm>
            <a:custGeom>
              <a:avLst/>
              <a:gdLst/>
              <a:ahLst/>
              <a:cxnLst/>
              <a:rect l="l" t="t" r="r" b="b"/>
              <a:pathLst>
                <a:path w="3951" h="3982" extrusionOk="0">
                  <a:moveTo>
                    <a:pt x="3157" y="583"/>
                  </a:moveTo>
                  <a:cubicBezTo>
                    <a:pt x="3292" y="583"/>
                    <a:pt x="3395" y="724"/>
                    <a:pt x="3395" y="864"/>
                  </a:cubicBezTo>
                  <a:lnTo>
                    <a:pt x="3395" y="3117"/>
                  </a:lnTo>
                  <a:cubicBezTo>
                    <a:pt x="3395" y="3272"/>
                    <a:pt x="3272" y="3395"/>
                    <a:pt x="3117" y="3426"/>
                  </a:cubicBezTo>
                  <a:lnTo>
                    <a:pt x="834" y="3426"/>
                  </a:lnTo>
                  <a:cubicBezTo>
                    <a:pt x="679" y="3395"/>
                    <a:pt x="556" y="3272"/>
                    <a:pt x="556" y="3117"/>
                  </a:cubicBezTo>
                  <a:lnTo>
                    <a:pt x="556" y="864"/>
                  </a:lnTo>
                  <a:cubicBezTo>
                    <a:pt x="556" y="710"/>
                    <a:pt x="679" y="587"/>
                    <a:pt x="834" y="587"/>
                  </a:cubicBezTo>
                  <a:lnTo>
                    <a:pt x="3117" y="587"/>
                  </a:lnTo>
                  <a:cubicBezTo>
                    <a:pt x="3131" y="584"/>
                    <a:pt x="3144" y="583"/>
                    <a:pt x="3157" y="583"/>
                  </a:cubicBezTo>
                  <a:close/>
                  <a:moveTo>
                    <a:pt x="834" y="0"/>
                  </a:moveTo>
                  <a:cubicBezTo>
                    <a:pt x="371" y="0"/>
                    <a:pt x="0" y="371"/>
                    <a:pt x="0" y="864"/>
                  </a:cubicBezTo>
                  <a:lnTo>
                    <a:pt x="0" y="3117"/>
                  </a:lnTo>
                  <a:cubicBezTo>
                    <a:pt x="0" y="3611"/>
                    <a:pt x="371" y="3981"/>
                    <a:pt x="834" y="3981"/>
                  </a:cubicBezTo>
                  <a:lnTo>
                    <a:pt x="3117" y="3981"/>
                  </a:lnTo>
                  <a:cubicBezTo>
                    <a:pt x="3580" y="3981"/>
                    <a:pt x="3951" y="3580"/>
                    <a:pt x="3951" y="3117"/>
                  </a:cubicBezTo>
                  <a:lnTo>
                    <a:pt x="3951" y="864"/>
                  </a:lnTo>
                  <a:cubicBezTo>
                    <a:pt x="3951" y="371"/>
                    <a:pt x="3580" y="0"/>
                    <a:pt x="31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3" name="Google Shape;9603;p40"/>
            <p:cNvSpPr/>
            <p:nvPr/>
          </p:nvSpPr>
          <p:spPr>
            <a:xfrm>
              <a:off x="3379150" y="2749625"/>
              <a:ext cx="98800" cy="99550"/>
            </a:xfrm>
            <a:custGeom>
              <a:avLst/>
              <a:gdLst/>
              <a:ahLst/>
              <a:cxnLst/>
              <a:rect l="l" t="t" r="r" b="b"/>
              <a:pathLst>
                <a:path w="3952" h="3982" extrusionOk="0">
                  <a:moveTo>
                    <a:pt x="3157" y="583"/>
                  </a:moveTo>
                  <a:cubicBezTo>
                    <a:pt x="3293" y="583"/>
                    <a:pt x="3396" y="724"/>
                    <a:pt x="3396" y="864"/>
                  </a:cubicBezTo>
                  <a:lnTo>
                    <a:pt x="3396" y="3117"/>
                  </a:lnTo>
                  <a:cubicBezTo>
                    <a:pt x="3396" y="3272"/>
                    <a:pt x="3272" y="3426"/>
                    <a:pt x="3118" y="3426"/>
                  </a:cubicBezTo>
                  <a:lnTo>
                    <a:pt x="834" y="3426"/>
                  </a:lnTo>
                  <a:cubicBezTo>
                    <a:pt x="680" y="3395"/>
                    <a:pt x="556" y="3272"/>
                    <a:pt x="556" y="3117"/>
                  </a:cubicBezTo>
                  <a:lnTo>
                    <a:pt x="556" y="864"/>
                  </a:lnTo>
                  <a:cubicBezTo>
                    <a:pt x="556" y="710"/>
                    <a:pt x="680" y="587"/>
                    <a:pt x="834" y="587"/>
                  </a:cubicBezTo>
                  <a:lnTo>
                    <a:pt x="3118" y="587"/>
                  </a:lnTo>
                  <a:cubicBezTo>
                    <a:pt x="3131" y="584"/>
                    <a:pt x="3144" y="583"/>
                    <a:pt x="3157" y="583"/>
                  </a:cubicBezTo>
                  <a:close/>
                  <a:moveTo>
                    <a:pt x="834" y="0"/>
                  </a:moveTo>
                  <a:cubicBezTo>
                    <a:pt x="371" y="0"/>
                    <a:pt x="1" y="371"/>
                    <a:pt x="1" y="864"/>
                  </a:cubicBezTo>
                  <a:lnTo>
                    <a:pt x="1" y="3117"/>
                  </a:lnTo>
                  <a:cubicBezTo>
                    <a:pt x="1" y="3580"/>
                    <a:pt x="371" y="3981"/>
                    <a:pt x="834" y="3981"/>
                  </a:cubicBezTo>
                  <a:lnTo>
                    <a:pt x="3118" y="3981"/>
                  </a:lnTo>
                  <a:cubicBezTo>
                    <a:pt x="3581" y="3981"/>
                    <a:pt x="3951" y="3611"/>
                    <a:pt x="3951" y="3117"/>
                  </a:cubicBezTo>
                  <a:lnTo>
                    <a:pt x="3951" y="864"/>
                  </a:lnTo>
                  <a:cubicBezTo>
                    <a:pt x="3951" y="371"/>
                    <a:pt x="3581" y="0"/>
                    <a:pt x="31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4" name="Google Shape;9604;p40"/>
            <p:cNvSpPr/>
            <p:nvPr/>
          </p:nvSpPr>
          <p:spPr>
            <a:xfrm>
              <a:off x="3511100" y="2749625"/>
              <a:ext cx="98775" cy="99550"/>
            </a:xfrm>
            <a:custGeom>
              <a:avLst/>
              <a:gdLst/>
              <a:ahLst/>
              <a:cxnLst/>
              <a:rect l="l" t="t" r="r" b="b"/>
              <a:pathLst>
                <a:path w="3951" h="3982" extrusionOk="0">
                  <a:moveTo>
                    <a:pt x="3157" y="583"/>
                  </a:moveTo>
                  <a:cubicBezTo>
                    <a:pt x="3292" y="583"/>
                    <a:pt x="3395" y="724"/>
                    <a:pt x="3395" y="864"/>
                  </a:cubicBezTo>
                  <a:lnTo>
                    <a:pt x="3395" y="3117"/>
                  </a:lnTo>
                  <a:cubicBezTo>
                    <a:pt x="3395" y="3272"/>
                    <a:pt x="3271" y="3426"/>
                    <a:pt x="3117" y="3426"/>
                  </a:cubicBezTo>
                  <a:lnTo>
                    <a:pt x="833" y="3426"/>
                  </a:lnTo>
                  <a:cubicBezTo>
                    <a:pt x="679" y="3426"/>
                    <a:pt x="556" y="3272"/>
                    <a:pt x="556" y="3117"/>
                  </a:cubicBezTo>
                  <a:lnTo>
                    <a:pt x="556" y="864"/>
                  </a:lnTo>
                  <a:cubicBezTo>
                    <a:pt x="556" y="724"/>
                    <a:pt x="658" y="583"/>
                    <a:pt x="794" y="583"/>
                  </a:cubicBezTo>
                  <a:cubicBezTo>
                    <a:pt x="807" y="583"/>
                    <a:pt x="820" y="584"/>
                    <a:pt x="833" y="587"/>
                  </a:cubicBezTo>
                  <a:lnTo>
                    <a:pt x="3117" y="587"/>
                  </a:lnTo>
                  <a:cubicBezTo>
                    <a:pt x="3131" y="584"/>
                    <a:pt x="3144" y="583"/>
                    <a:pt x="3157" y="583"/>
                  </a:cubicBezTo>
                  <a:close/>
                  <a:moveTo>
                    <a:pt x="833" y="0"/>
                  </a:moveTo>
                  <a:cubicBezTo>
                    <a:pt x="370" y="0"/>
                    <a:pt x="0" y="371"/>
                    <a:pt x="0" y="864"/>
                  </a:cubicBezTo>
                  <a:lnTo>
                    <a:pt x="0" y="3117"/>
                  </a:lnTo>
                  <a:cubicBezTo>
                    <a:pt x="0" y="3611"/>
                    <a:pt x="370" y="3981"/>
                    <a:pt x="833" y="3981"/>
                  </a:cubicBezTo>
                  <a:lnTo>
                    <a:pt x="3117" y="3981"/>
                  </a:lnTo>
                  <a:cubicBezTo>
                    <a:pt x="3580" y="3981"/>
                    <a:pt x="3950" y="3611"/>
                    <a:pt x="3950" y="3117"/>
                  </a:cubicBezTo>
                  <a:lnTo>
                    <a:pt x="3950" y="864"/>
                  </a:lnTo>
                  <a:cubicBezTo>
                    <a:pt x="3950" y="371"/>
                    <a:pt x="3580" y="0"/>
                    <a:pt x="31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5" name="Google Shape;9605;p40"/>
            <p:cNvSpPr/>
            <p:nvPr/>
          </p:nvSpPr>
          <p:spPr>
            <a:xfrm>
              <a:off x="3419600" y="2702800"/>
              <a:ext cx="16675" cy="13900"/>
            </a:xfrm>
            <a:custGeom>
              <a:avLst/>
              <a:gdLst/>
              <a:ahLst/>
              <a:cxnLst/>
              <a:rect l="l" t="t" r="r" b="b"/>
              <a:pathLst>
                <a:path w="667" h="556" extrusionOk="0">
                  <a:moveTo>
                    <a:pt x="364" y="1"/>
                  </a:moveTo>
                  <a:cubicBezTo>
                    <a:pt x="266" y="1"/>
                    <a:pt x="167" y="48"/>
                    <a:pt x="111" y="145"/>
                  </a:cubicBezTo>
                  <a:cubicBezTo>
                    <a:pt x="1" y="338"/>
                    <a:pt x="137" y="556"/>
                    <a:pt x="343" y="556"/>
                  </a:cubicBezTo>
                  <a:cubicBezTo>
                    <a:pt x="368" y="556"/>
                    <a:pt x="393" y="553"/>
                    <a:pt x="420" y="546"/>
                  </a:cubicBezTo>
                  <a:cubicBezTo>
                    <a:pt x="574" y="515"/>
                    <a:pt x="666" y="361"/>
                    <a:pt x="636" y="207"/>
                  </a:cubicBezTo>
                  <a:cubicBezTo>
                    <a:pt x="602" y="71"/>
                    <a:pt x="484" y="1"/>
                    <a:pt x="3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9606" name="Google Shape;9606;p40"/>
            <p:cNvSpPr/>
            <p:nvPr/>
          </p:nvSpPr>
          <p:spPr>
            <a:xfrm>
              <a:off x="3379150" y="2617675"/>
              <a:ext cx="98800" cy="99050"/>
            </a:xfrm>
            <a:custGeom>
              <a:avLst/>
              <a:gdLst/>
              <a:ahLst/>
              <a:cxnLst/>
              <a:rect l="l" t="t" r="r" b="b"/>
              <a:pathLst>
                <a:path w="3952" h="3962" extrusionOk="0">
                  <a:moveTo>
                    <a:pt x="834" y="1"/>
                  </a:moveTo>
                  <a:cubicBezTo>
                    <a:pt x="371" y="1"/>
                    <a:pt x="1" y="371"/>
                    <a:pt x="1" y="865"/>
                  </a:cubicBezTo>
                  <a:lnTo>
                    <a:pt x="1" y="3118"/>
                  </a:lnTo>
                  <a:cubicBezTo>
                    <a:pt x="1" y="3519"/>
                    <a:pt x="248" y="3859"/>
                    <a:pt x="618" y="3951"/>
                  </a:cubicBezTo>
                  <a:lnTo>
                    <a:pt x="711" y="3951"/>
                  </a:lnTo>
                  <a:cubicBezTo>
                    <a:pt x="1019" y="3920"/>
                    <a:pt x="1081" y="3488"/>
                    <a:pt x="772" y="3396"/>
                  </a:cubicBezTo>
                  <a:cubicBezTo>
                    <a:pt x="649" y="3365"/>
                    <a:pt x="556" y="3241"/>
                    <a:pt x="556" y="3118"/>
                  </a:cubicBezTo>
                  <a:lnTo>
                    <a:pt x="556" y="865"/>
                  </a:lnTo>
                  <a:cubicBezTo>
                    <a:pt x="556" y="711"/>
                    <a:pt x="680" y="556"/>
                    <a:pt x="834" y="556"/>
                  </a:cubicBezTo>
                  <a:lnTo>
                    <a:pt x="3118" y="556"/>
                  </a:lnTo>
                  <a:cubicBezTo>
                    <a:pt x="3272" y="556"/>
                    <a:pt x="3396" y="711"/>
                    <a:pt x="3396" y="865"/>
                  </a:cubicBezTo>
                  <a:lnTo>
                    <a:pt x="3396" y="3118"/>
                  </a:lnTo>
                  <a:cubicBezTo>
                    <a:pt x="3396" y="3241"/>
                    <a:pt x="3303" y="3365"/>
                    <a:pt x="3179" y="3396"/>
                  </a:cubicBezTo>
                  <a:cubicBezTo>
                    <a:pt x="2837" y="3481"/>
                    <a:pt x="2943" y="3962"/>
                    <a:pt x="3253" y="3962"/>
                  </a:cubicBezTo>
                  <a:cubicBezTo>
                    <a:pt x="3278" y="3962"/>
                    <a:pt x="3305" y="3958"/>
                    <a:pt x="3334" y="3951"/>
                  </a:cubicBezTo>
                  <a:cubicBezTo>
                    <a:pt x="3704" y="3859"/>
                    <a:pt x="3951" y="3519"/>
                    <a:pt x="3951" y="3118"/>
                  </a:cubicBezTo>
                  <a:lnTo>
                    <a:pt x="3951" y="865"/>
                  </a:lnTo>
                  <a:cubicBezTo>
                    <a:pt x="3951" y="371"/>
                    <a:pt x="3581" y="1"/>
                    <a:pt x="31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36" name="Google Shape;19469;p78">
            <a:extLst>
              <a:ext uri="{FF2B5EF4-FFF2-40B4-BE49-F238E27FC236}">
                <a16:creationId xmlns:a16="http://schemas.microsoft.com/office/drawing/2014/main" id="{E7C76B9B-DE9C-4ABB-9ABF-7917EE8DF30A}"/>
              </a:ext>
            </a:extLst>
          </p:cNvPr>
          <p:cNvGrpSpPr/>
          <p:nvPr/>
        </p:nvGrpSpPr>
        <p:grpSpPr>
          <a:xfrm>
            <a:off x="1848507" y="1984408"/>
            <a:ext cx="352840" cy="354717"/>
            <a:chOff x="3095745" y="3805393"/>
            <a:chExt cx="352840" cy="354717"/>
          </a:xfrm>
          <a:solidFill>
            <a:schemeClr val="tx1"/>
          </a:solidFill>
        </p:grpSpPr>
        <p:sp>
          <p:nvSpPr>
            <p:cNvPr id="37" name="Google Shape;19470;p78">
              <a:extLst>
                <a:ext uri="{FF2B5EF4-FFF2-40B4-BE49-F238E27FC236}">
                  <a16:creationId xmlns:a16="http://schemas.microsoft.com/office/drawing/2014/main" id="{5B941828-E15D-4091-B26D-101A35584844}"/>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38" name="Google Shape;19471;p78">
              <a:extLst>
                <a:ext uri="{FF2B5EF4-FFF2-40B4-BE49-F238E27FC236}">
                  <a16:creationId xmlns:a16="http://schemas.microsoft.com/office/drawing/2014/main" id="{7196CDB4-53C3-4D2B-8B06-7D1646844712}"/>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39" name="Google Shape;19472;p78">
              <a:extLst>
                <a:ext uri="{FF2B5EF4-FFF2-40B4-BE49-F238E27FC236}">
                  <a16:creationId xmlns:a16="http://schemas.microsoft.com/office/drawing/2014/main" id="{A689B24F-F3FA-4979-97E3-B97A73F5DD77}"/>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40" name="Google Shape;19473;p78">
              <a:extLst>
                <a:ext uri="{FF2B5EF4-FFF2-40B4-BE49-F238E27FC236}">
                  <a16:creationId xmlns:a16="http://schemas.microsoft.com/office/drawing/2014/main" id="{8A1C3CA6-60C9-4B5A-80DB-6FF2FE5A6FC6}"/>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41" name="Google Shape;19474;p78">
              <a:extLst>
                <a:ext uri="{FF2B5EF4-FFF2-40B4-BE49-F238E27FC236}">
                  <a16:creationId xmlns:a16="http://schemas.microsoft.com/office/drawing/2014/main" id="{ECA10F73-66E9-42C6-9F97-02EEC38AA698}"/>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42" name="Google Shape;19475;p78">
              <a:extLst>
                <a:ext uri="{FF2B5EF4-FFF2-40B4-BE49-F238E27FC236}">
                  <a16:creationId xmlns:a16="http://schemas.microsoft.com/office/drawing/2014/main" id="{E99BC590-0B66-4077-AE4D-D80BCD34202A}"/>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grpSp>
        <p:nvGrpSpPr>
          <p:cNvPr id="43" name="Google Shape;21553;p82">
            <a:extLst>
              <a:ext uri="{FF2B5EF4-FFF2-40B4-BE49-F238E27FC236}">
                <a16:creationId xmlns:a16="http://schemas.microsoft.com/office/drawing/2014/main" id="{B20CD167-F2D5-46A3-900F-FB46A81C138E}"/>
              </a:ext>
            </a:extLst>
          </p:cNvPr>
          <p:cNvGrpSpPr/>
          <p:nvPr/>
        </p:nvGrpSpPr>
        <p:grpSpPr>
          <a:xfrm>
            <a:off x="4403158" y="2002539"/>
            <a:ext cx="337684" cy="314194"/>
            <a:chOff x="6099375" y="2456075"/>
            <a:chExt cx="337684" cy="314194"/>
          </a:xfrm>
          <a:solidFill>
            <a:schemeClr val="tx1"/>
          </a:solidFill>
        </p:grpSpPr>
        <p:sp>
          <p:nvSpPr>
            <p:cNvPr id="44" name="Google Shape;21554;p82">
              <a:extLst>
                <a:ext uri="{FF2B5EF4-FFF2-40B4-BE49-F238E27FC236}">
                  <a16:creationId xmlns:a16="http://schemas.microsoft.com/office/drawing/2014/main" id="{4101FE70-B058-490D-9638-4B530FE21761}"/>
                </a:ext>
              </a:extLst>
            </p:cNvPr>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sp>
          <p:nvSpPr>
            <p:cNvPr id="45" name="Google Shape;21555;p82">
              <a:extLst>
                <a:ext uri="{FF2B5EF4-FFF2-40B4-BE49-F238E27FC236}">
                  <a16:creationId xmlns:a16="http://schemas.microsoft.com/office/drawing/2014/main" id="{95DC00E2-20DF-44E9-BFCA-DC9DD7CEF906}"/>
                </a:ext>
              </a:extLst>
            </p:cNvPr>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38100" dist="38100" dir="2700000" algn="tl">
                    <a:srgbClr val="000000">
                      <a:alpha val="43137"/>
                    </a:srgbClr>
                  </a:outerShdw>
                </a:effectLst>
              </a:endParaRPr>
            </a:p>
          </p:txBody>
        </p:sp>
      </p:grpSp>
      <p:sp>
        <p:nvSpPr>
          <p:cNvPr id="48" name="Google Shape;9576;p40">
            <a:extLst>
              <a:ext uri="{FF2B5EF4-FFF2-40B4-BE49-F238E27FC236}">
                <a16:creationId xmlns:a16="http://schemas.microsoft.com/office/drawing/2014/main" id="{270ED8D5-CEA1-4F79-A277-BBCED9E7D69F}"/>
              </a:ext>
            </a:extLst>
          </p:cNvPr>
          <p:cNvSpPr txBox="1">
            <a:spLocks/>
          </p:cNvSpPr>
          <p:nvPr/>
        </p:nvSpPr>
        <p:spPr>
          <a:xfrm>
            <a:off x="3441900" y="545085"/>
            <a:ext cx="2260200" cy="530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1pPr>
            <a:lvl2pPr marL="914400" marR="0" lvl="1"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2pPr>
            <a:lvl3pPr marL="1371600" marR="0" lvl="2"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3pPr>
            <a:lvl4pPr marL="1828800" marR="0" lvl="3"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4pPr>
            <a:lvl5pPr marL="2286000" marR="0" lvl="4"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5pPr>
            <a:lvl6pPr marL="2743200" marR="0" lvl="5"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6pPr>
            <a:lvl7pPr marL="3200400" marR="0" lvl="6"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7pPr>
            <a:lvl8pPr marL="3657600" marR="0" lvl="7"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8pPr>
            <a:lvl9pPr marL="4114800" marR="0" lvl="8" indent="-323850" algn="l" rtl="0">
              <a:lnSpc>
                <a:spcPct val="100000"/>
              </a:lnSpc>
              <a:spcBef>
                <a:spcPts val="0"/>
              </a:spcBef>
              <a:spcAft>
                <a:spcPts val="0"/>
              </a:spcAft>
              <a:buClr>
                <a:schemeClr val="dk1"/>
              </a:buClr>
              <a:buSzPts val="1500"/>
              <a:buFont typeface="Rubik"/>
              <a:buNone/>
              <a:defRPr sz="2200" b="0" i="0" u="none" strike="noStrike" cap="none">
                <a:solidFill>
                  <a:schemeClr val="dk1"/>
                </a:solidFill>
                <a:latin typeface="Rubik Black"/>
                <a:ea typeface="Rubik Black"/>
                <a:cs typeface="Rubik Black"/>
                <a:sym typeface="Rubik Black"/>
              </a:defRPr>
            </a:lvl9pPr>
          </a:lstStyle>
          <a:p>
            <a:pPr marL="0" indent="0"/>
            <a:r>
              <a:rPr lang="en-US">
                <a:effectLst>
                  <a:outerShdw blurRad="38100" dist="38100" dir="2700000" algn="tl">
                    <a:srgbClr val="000000">
                      <a:alpha val="43137"/>
                    </a:srgbClr>
                  </a:outerShdw>
                </a:effectLst>
              </a:rPr>
              <a:t>CRIPTARE CU:</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573"/>
                                        </p:tgtEl>
                                        <p:attrNameLst>
                                          <p:attrName>style.visibility</p:attrName>
                                        </p:attrNameLst>
                                      </p:cBhvr>
                                      <p:to>
                                        <p:strVal val="visible"/>
                                      </p:to>
                                    </p:set>
                                    <p:animEffect transition="in" filter="fade">
                                      <p:cBhvr>
                                        <p:cTn id="7" dur="500"/>
                                        <p:tgtEl>
                                          <p:spTgt spid="9573"/>
                                        </p:tgtEl>
                                      </p:cBhvr>
                                    </p:animEffect>
                                  </p:childTnLst>
                                </p:cTn>
                              </p:par>
                              <p:par>
                                <p:cTn id="8" presetID="10" presetClass="entr" presetSubtype="0" fill="hold" nodeType="withEffect">
                                  <p:stCondLst>
                                    <p:cond delay="25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9576">
                                            <p:txEl>
                                              <p:pRg st="0" end="0"/>
                                            </p:txEl>
                                          </p:spTgt>
                                        </p:tgtEl>
                                        <p:attrNameLst>
                                          <p:attrName>style.visibility</p:attrName>
                                        </p:attrNameLst>
                                      </p:cBhvr>
                                      <p:to>
                                        <p:strVal val="visible"/>
                                      </p:to>
                                    </p:set>
                                    <p:animEffect transition="in" filter="fade">
                                      <p:cBhvr>
                                        <p:cTn id="13" dur="500"/>
                                        <p:tgtEl>
                                          <p:spTgt spid="9576">
                                            <p:txEl>
                                              <p:pRg st="0" end="0"/>
                                            </p:txEl>
                                          </p:spTgt>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9578">
                                            <p:txEl>
                                              <p:pRg st="0" end="0"/>
                                            </p:txEl>
                                          </p:spTgt>
                                        </p:tgtEl>
                                        <p:attrNameLst>
                                          <p:attrName>style.visibility</p:attrName>
                                        </p:attrNameLst>
                                      </p:cBhvr>
                                      <p:to>
                                        <p:strVal val="visible"/>
                                      </p:to>
                                    </p:set>
                                    <p:animEffect transition="in" filter="fade">
                                      <p:cBhvr>
                                        <p:cTn id="16" dur="500"/>
                                        <p:tgtEl>
                                          <p:spTgt spid="9578">
                                            <p:txEl>
                                              <p:pRg st="0" end="0"/>
                                            </p:txEl>
                                          </p:spTgt>
                                        </p:tgtEl>
                                      </p:cBhvr>
                                    </p:animEffect>
                                  </p:childTnLst>
                                </p:cTn>
                              </p:par>
                              <p:par>
                                <p:cTn id="17" presetID="10" presetClass="entr" presetSubtype="0" fill="hold" grpId="0" nodeType="withEffect">
                                  <p:stCondLst>
                                    <p:cond delay="350"/>
                                  </p:stCondLst>
                                  <p:childTnLst>
                                    <p:set>
                                      <p:cBhvr>
                                        <p:cTn id="18" dur="1" fill="hold">
                                          <p:stCondLst>
                                            <p:cond delay="0"/>
                                          </p:stCondLst>
                                        </p:cTn>
                                        <p:tgtEl>
                                          <p:spTgt spid="9574"/>
                                        </p:tgtEl>
                                        <p:attrNameLst>
                                          <p:attrName>style.visibility</p:attrName>
                                        </p:attrNameLst>
                                      </p:cBhvr>
                                      <p:to>
                                        <p:strVal val="visible"/>
                                      </p:to>
                                    </p:set>
                                    <p:animEffect transition="in" filter="fade">
                                      <p:cBhvr>
                                        <p:cTn id="19" dur="500"/>
                                        <p:tgtEl>
                                          <p:spTgt spid="9574"/>
                                        </p:tgtEl>
                                      </p:cBhvr>
                                    </p:animEffect>
                                  </p:childTnLst>
                                </p:cTn>
                              </p:par>
                              <p:par>
                                <p:cTn id="20" presetID="10" presetClass="entr" presetSubtype="0" fill="hold" nodeType="withEffect">
                                  <p:stCondLst>
                                    <p:cond delay="35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350"/>
                                  </p:stCondLst>
                                  <p:childTnLst>
                                    <p:set>
                                      <p:cBhvr>
                                        <p:cTn id="24" dur="1" fill="hold">
                                          <p:stCondLst>
                                            <p:cond delay="0"/>
                                          </p:stCondLst>
                                        </p:cTn>
                                        <p:tgtEl>
                                          <p:spTgt spid="9577">
                                            <p:txEl>
                                              <p:pRg st="0" end="0"/>
                                            </p:txEl>
                                          </p:spTgt>
                                        </p:tgtEl>
                                        <p:attrNameLst>
                                          <p:attrName>style.visibility</p:attrName>
                                        </p:attrNameLst>
                                      </p:cBhvr>
                                      <p:to>
                                        <p:strVal val="visible"/>
                                      </p:to>
                                    </p:set>
                                    <p:animEffect transition="in" filter="fade">
                                      <p:cBhvr>
                                        <p:cTn id="25" dur="500"/>
                                        <p:tgtEl>
                                          <p:spTgt spid="9577">
                                            <p:txEl>
                                              <p:pRg st="0" end="0"/>
                                            </p:txEl>
                                          </p:spTgt>
                                        </p:tgtEl>
                                      </p:cBhvr>
                                    </p:animEffect>
                                  </p:childTnLst>
                                </p:cTn>
                              </p:par>
                              <p:par>
                                <p:cTn id="26" presetID="10" presetClass="entr" presetSubtype="0" fill="hold" grpId="0" nodeType="withEffect">
                                  <p:stCondLst>
                                    <p:cond delay="350"/>
                                  </p:stCondLst>
                                  <p:childTnLst>
                                    <p:set>
                                      <p:cBhvr>
                                        <p:cTn id="27" dur="1" fill="hold">
                                          <p:stCondLst>
                                            <p:cond delay="0"/>
                                          </p:stCondLst>
                                        </p:cTn>
                                        <p:tgtEl>
                                          <p:spTgt spid="9580">
                                            <p:txEl>
                                              <p:pRg st="0" end="0"/>
                                            </p:txEl>
                                          </p:spTgt>
                                        </p:tgtEl>
                                        <p:attrNameLst>
                                          <p:attrName>style.visibility</p:attrName>
                                        </p:attrNameLst>
                                      </p:cBhvr>
                                      <p:to>
                                        <p:strVal val="visible"/>
                                      </p:to>
                                    </p:set>
                                    <p:animEffect transition="in" filter="fade">
                                      <p:cBhvr>
                                        <p:cTn id="28" dur="500"/>
                                        <p:tgtEl>
                                          <p:spTgt spid="9580">
                                            <p:txEl>
                                              <p:pRg st="0" end="0"/>
                                            </p:txEl>
                                          </p:spTgt>
                                        </p:tgtEl>
                                      </p:cBhvr>
                                    </p:animEffect>
                                  </p:childTnLst>
                                </p:cTn>
                              </p:par>
                              <p:par>
                                <p:cTn id="29" presetID="10" presetClass="entr" presetSubtype="0" fill="hold" nodeType="withEffect">
                                  <p:stCondLst>
                                    <p:cond delay="450"/>
                                  </p:stCondLst>
                                  <p:childTnLst>
                                    <p:set>
                                      <p:cBhvr>
                                        <p:cTn id="30" dur="1" fill="hold">
                                          <p:stCondLst>
                                            <p:cond delay="0"/>
                                          </p:stCondLst>
                                        </p:cTn>
                                        <p:tgtEl>
                                          <p:spTgt spid="9596"/>
                                        </p:tgtEl>
                                        <p:attrNameLst>
                                          <p:attrName>style.visibility</p:attrName>
                                        </p:attrNameLst>
                                      </p:cBhvr>
                                      <p:to>
                                        <p:strVal val="visible"/>
                                      </p:to>
                                    </p:set>
                                    <p:animEffect transition="in" filter="fade">
                                      <p:cBhvr>
                                        <p:cTn id="31" dur="500"/>
                                        <p:tgtEl>
                                          <p:spTgt spid="9596"/>
                                        </p:tgtEl>
                                      </p:cBhvr>
                                    </p:animEffect>
                                  </p:childTnLst>
                                </p:cTn>
                              </p:par>
                              <p:par>
                                <p:cTn id="32" presetID="10" presetClass="entr" presetSubtype="0" fill="hold" grpId="0" nodeType="withEffect">
                                  <p:stCondLst>
                                    <p:cond delay="450"/>
                                  </p:stCondLst>
                                  <p:childTnLst>
                                    <p:set>
                                      <p:cBhvr>
                                        <p:cTn id="33" dur="1" fill="hold">
                                          <p:stCondLst>
                                            <p:cond delay="0"/>
                                          </p:stCondLst>
                                        </p:cTn>
                                        <p:tgtEl>
                                          <p:spTgt spid="9575"/>
                                        </p:tgtEl>
                                        <p:attrNameLst>
                                          <p:attrName>style.visibility</p:attrName>
                                        </p:attrNameLst>
                                      </p:cBhvr>
                                      <p:to>
                                        <p:strVal val="visible"/>
                                      </p:to>
                                    </p:set>
                                    <p:animEffect transition="in" filter="fade">
                                      <p:cBhvr>
                                        <p:cTn id="34" dur="500"/>
                                        <p:tgtEl>
                                          <p:spTgt spid="9575"/>
                                        </p:tgtEl>
                                      </p:cBhvr>
                                    </p:animEffect>
                                  </p:childTnLst>
                                </p:cTn>
                              </p:par>
                              <p:par>
                                <p:cTn id="35" presetID="10" presetClass="entr" presetSubtype="0" fill="hold" grpId="0" nodeType="withEffect">
                                  <p:stCondLst>
                                    <p:cond delay="450"/>
                                  </p:stCondLst>
                                  <p:childTnLst>
                                    <p:set>
                                      <p:cBhvr>
                                        <p:cTn id="36" dur="1" fill="hold">
                                          <p:stCondLst>
                                            <p:cond delay="0"/>
                                          </p:stCondLst>
                                        </p:cTn>
                                        <p:tgtEl>
                                          <p:spTgt spid="9579">
                                            <p:txEl>
                                              <p:pRg st="0" end="0"/>
                                            </p:txEl>
                                          </p:spTgt>
                                        </p:tgtEl>
                                        <p:attrNameLst>
                                          <p:attrName>style.visibility</p:attrName>
                                        </p:attrNameLst>
                                      </p:cBhvr>
                                      <p:to>
                                        <p:strVal val="visible"/>
                                      </p:to>
                                    </p:set>
                                    <p:animEffect transition="in" filter="fade">
                                      <p:cBhvr>
                                        <p:cTn id="37" dur="500"/>
                                        <p:tgtEl>
                                          <p:spTgt spid="9579">
                                            <p:txEl>
                                              <p:pRg st="0" end="0"/>
                                            </p:txEl>
                                          </p:spTgt>
                                        </p:tgtEl>
                                      </p:cBhvr>
                                    </p:animEffect>
                                  </p:childTnLst>
                                </p:cTn>
                              </p:par>
                              <p:par>
                                <p:cTn id="38" presetID="10" presetClass="entr" presetSubtype="0" fill="hold" grpId="0" nodeType="withEffect">
                                  <p:stCondLst>
                                    <p:cond delay="450"/>
                                  </p:stCondLst>
                                  <p:childTnLst>
                                    <p:set>
                                      <p:cBhvr>
                                        <p:cTn id="39" dur="1" fill="hold">
                                          <p:stCondLst>
                                            <p:cond delay="0"/>
                                          </p:stCondLst>
                                        </p:cTn>
                                        <p:tgtEl>
                                          <p:spTgt spid="9579">
                                            <p:txEl>
                                              <p:pRg st="1" end="1"/>
                                            </p:txEl>
                                          </p:spTgt>
                                        </p:tgtEl>
                                        <p:attrNameLst>
                                          <p:attrName>style.visibility</p:attrName>
                                        </p:attrNameLst>
                                      </p:cBhvr>
                                      <p:to>
                                        <p:strVal val="visible"/>
                                      </p:to>
                                    </p:set>
                                    <p:animEffect transition="in" filter="fade">
                                      <p:cBhvr>
                                        <p:cTn id="40" dur="500"/>
                                        <p:tgtEl>
                                          <p:spTgt spid="9579">
                                            <p:txEl>
                                              <p:pRg st="1" end="1"/>
                                            </p:txEl>
                                          </p:spTgt>
                                        </p:tgtEl>
                                      </p:cBhvr>
                                    </p:animEffect>
                                  </p:childTnLst>
                                </p:cTn>
                              </p:par>
                              <p:par>
                                <p:cTn id="41" presetID="10" presetClass="entr" presetSubtype="0" fill="hold" grpId="0" nodeType="withEffect">
                                  <p:stCondLst>
                                    <p:cond delay="450"/>
                                  </p:stCondLst>
                                  <p:childTnLst>
                                    <p:set>
                                      <p:cBhvr>
                                        <p:cTn id="42" dur="1" fill="hold">
                                          <p:stCondLst>
                                            <p:cond delay="0"/>
                                          </p:stCondLst>
                                        </p:cTn>
                                        <p:tgtEl>
                                          <p:spTgt spid="9581">
                                            <p:txEl>
                                              <p:pRg st="0" end="0"/>
                                            </p:txEl>
                                          </p:spTgt>
                                        </p:tgtEl>
                                        <p:attrNameLst>
                                          <p:attrName>style.visibility</p:attrName>
                                        </p:attrNameLst>
                                      </p:cBhvr>
                                      <p:to>
                                        <p:strVal val="visible"/>
                                      </p:to>
                                    </p:set>
                                    <p:animEffect transition="in" filter="fade">
                                      <p:cBhvr>
                                        <p:cTn id="43" dur="500"/>
                                        <p:tgtEl>
                                          <p:spTgt spid="9581">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48">
                                            <p:txEl>
                                              <p:pRg st="0" end="0"/>
                                            </p:txEl>
                                          </p:spTgt>
                                        </p:tgtEl>
                                        <p:attrNameLst>
                                          <p:attrName>style.visibility</p:attrName>
                                        </p:attrNameLst>
                                      </p:cBhvr>
                                      <p:to>
                                        <p:strVal val="visible"/>
                                      </p:to>
                                    </p:set>
                                    <p:animEffect transition="in" filter="fade">
                                      <p:cBhvr>
                                        <p:cTn id="46"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5" grpId="0" animBg="1"/>
      <p:bldP spid="9574" grpId="0" animBg="1"/>
      <p:bldP spid="9573" grpId="0" animBg="1"/>
      <p:bldP spid="9576" grpId="0" build="p"/>
      <p:bldP spid="9577" grpId="0" build="p"/>
      <p:bldP spid="9578" grpId="0" build="p"/>
      <p:bldP spid="9579" grpId="0" build="p"/>
      <p:bldP spid="9580" grpId="0" build="p"/>
      <p:bldP spid="9581" grpId="0" build="p"/>
      <p:bldP spid="4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1243453" y="646069"/>
            <a:ext cx="7463217" cy="460539"/>
          </a:xfrm>
          <a:prstGeom prst="rect">
            <a:avLst/>
          </a:prstGeom>
        </p:spPr>
        <p:txBody>
          <a:bodyPr spcFirstLastPara="1" wrap="square" lIns="91425" tIns="91425" rIns="91425" bIns="91425" anchor="t" anchorCtr="0">
            <a:noAutofit/>
          </a:bodyPr>
          <a:lstStyle/>
          <a:p>
            <a:pPr lvl="0" algn="l"/>
            <a:r>
              <a:rPr lang="en-US" sz="1800">
                <a:solidFill>
                  <a:schemeClr val="dk1"/>
                </a:solidFill>
                <a:effectLst>
                  <a:outerShdw blurRad="38100" dist="38100" dir="2700000" algn="tl">
                    <a:srgbClr val="000000">
                      <a:alpha val="43137"/>
                    </a:srgbClr>
                  </a:outerShdw>
                </a:effectLst>
                <a:latin typeface="Rubik" panose="020B0604020202020204" charset="-79"/>
                <a:cs typeface="Rubik" panose="020B0604020202020204" charset="-79"/>
              </a:rPr>
              <a:t>Criptarea cu </a:t>
            </a:r>
            <a:r>
              <a:rPr lang="en-US" sz="1800">
                <a:effectLst>
                  <a:outerShdw blurRad="38100" dist="38100" dir="2700000" algn="tl">
                    <a:srgbClr val="000000">
                      <a:alpha val="43137"/>
                    </a:srgbClr>
                  </a:outerShdw>
                </a:effectLst>
                <a:latin typeface="Rubik" panose="020B0604020202020204" charset="-79"/>
                <a:cs typeface="Rubik" panose="020B0604020202020204" charset="-79"/>
              </a:rPr>
              <a:t>cheie simetrică</a:t>
            </a:r>
            <a:endParaRPr sz="1800">
              <a:solidFill>
                <a:schemeClr val="dk1"/>
              </a:solidFill>
              <a:effectLst>
                <a:outerShdw blurRad="38100" dist="38100" dir="2700000" algn="tl">
                  <a:srgbClr val="000000">
                    <a:alpha val="43137"/>
                  </a:srgbClr>
                </a:outerShdw>
              </a:effectLst>
              <a:latin typeface="Rubik" panose="020B0604020202020204" charset="-79"/>
              <a:cs typeface="Rubik" panose="020B0604020202020204" charset="-79"/>
            </a:endParaRPr>
          </a:p>
        </p:txBody>
      </p:sp>
      <p:sp>
        <p:nvSpPr>
          <p:cNvPr id="9530" name="Google Shape;9530;p36"/>
          <p:cNvSpPr txBox="1"/>
          <p:nvPr/>
        </p:nvSpPr>
        <p:spPr>
          <a:xfrm>
            <a:off x="1243454" y="961752"/>
            <a:ext cx="7704000" cy="858995"/>
          </a:xfrm>
          <a:prstGeom prst="rect">
            <a:avLst/>
          </a:prstGeom>
          <a:noFill/>
          <a:ln>
            <a:noFill/>
          </a:ln>
        </p:spPr>
        <p:txBody>
          <a:bodyPr spcFirstLastPara="1" wrap="square" lIns="91425" tIns="91425" rIns="0" bIns="91425" anchor="t" anchorCtr="0">
            <a:noAutofit/>
          </a:bodyPr>
          <a:lstStyle/>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se numește și criptare cu cheie privată</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cel mai popular tip de criptare</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criptarea și decriptarea se realizează cu aceeași cheie</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este mai rapidă decât criptarea cu cheie asimetrică</a:t>
            </a:r>
          </a:p>
        </p:txBody>
      </p:sp>
      <p:sp>
        <p:nvSpPr>
          <p:cNvPr id="7" name="Google Shape;9529;p36">
            <a:extLst>
              <a:ext uri="{FF2B5EF4-FFF2-40B4-BE49-F238E27FC236}">
                <a16:creationId xmlns:a16="http://schemas.microsoft.com/office/drawing/2014/main" id="{3EC61DF0-2E2D-43EE-97A1-D2894D53B000}"/>
              </a:ext>
            </a:extLst>
          </p:cNvPr>
          <p:cNvSpPr txBox="1">
            <a:spLocks/>
          </p:cNvSpPr>
          <p:nvPr/>
        </p:nvSpPr>
        <p:spPr>
          <a:xfrm>
            <a:off x="1243453" y="2016886"/>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Criptarea cu cheie asimetrică</a:t>
            </a:r>
          </a:p>
        </p:txBody>
      </p:sp>
      <p:sp>
        <p:nvSpPr>
          <p:cNvPr id="8" name="Google Shape;9530;p36">
            <a:extLst>
              <a:ext uri="{FF2B5EF4-FFF2-40B4-BE49-F238E27FC236}">
                <a16:creationId xmlns:a16="http://schemas.microsoft.com/office/drawing/2014/main" id="{D3ACBF17-D8A4-4B78-AB5E-FE7D2DEF24C8}"/>
              </a:ext>
            </a:extLst>
          </p:cNvPr>
          <p:cNvSpPr txBox="1"/>
          <p:nvPr/>
        </p:nvSpPr>
        <p:spPr>
          <a:xfrm>
            <a:off x="1243454" y="2346119"/>
            <a:ext cx="7704000" cy="775913"/>
          </a:xfrm>
          <a:prstGeom prst="rect">
            <a:avLst/>
          </a:prstGeom>
          <a:noFill/>
          <a:ln>
            <a:noFill/>
          </a:ln>
        </p:spPr>
        <p:txBody>
          <a:bodyPr spcFirstLastPara="1" wrap="square" lIns="91425" tIns="91425" rIns="0" bIns="91425" anchor="t" anchorCtr="0">
            <a:noAutofit/>
          </a:bodyPr>
          <a:lstStyle/>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se numește și criptare cu cheie publică</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se folosesc două chei: publică (disponibilă oricui) și privată (utilizată pentru decriptare)</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utilizată inclusiv pentru certificatele de securitate web TSL/SSL, făcând posibil HTTPS</a:t>
            </a:r>
          </a:p>
        </p:txBody>
      </p:sp>
      <p:sp>
        <p:nvSpPr>
          <p:cNvPr id="9" name="Google Shape;9529;p36">
            <a:extLst>
              <a:ext uri="{FF2B5EF4-FFF2-40B4-BE49-F238E27FC236}">
                <a16:creationId xmlns:a16="http://schemas.microsoft.com/office/drawing/2014/main" id="{548DBFCE-DBB7-4707-8417-80439D52A8B8}"/>
              </a:ext>
            </a:extLst>
          </p:cNvPr>
          <p:cNvSpPr txBox="1">
            <a:spLocks/>
          </p:cNvSpPr>
          <p:nvPr/>
        </p:nvSpPr>
        <p:spPr>
          <a:xfrm>
            <a:off x="1243454" y="3319959"/>
            <a:ext cx="7463217" cy="460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pPr algn="l"/>
            <a:r>
              <a:rPr lang="en-US" sz="1800">
                <a:effectLst>
                  <a:outerShdw blurRad="38100" dist="38100" dir="2700000" algn="tl">
                    <a:srgbClr val="000000">
                      <a:alpha val="43137"/>
                    </a:srgbClr>
                  </a:outerShdw>
                </a:effectLst>
                <a:latin typeface="Rubik" panose="020B0604020202020204" charset="-79"/>
                <a:cs typeface="Rubik" panose="020B0604020202020204" charset="-79"/>
              </a:rPr>
              <a:t>Criptarea cu funcții hash</a:t>
            </a:r>
          </a:p>
        </p:txBody>
      </p:sp>
      <p:sp>
        <p:nvSpPr>
          <p:cNvPr id="10" name="Google Shape;9530;p36">
            <a:extLst>
              <a:ext uri="{FF2B5EF4-FFF2-40B4-BE49-F238E27FC236}">
                <a16:creationId xmlns:a16="http://schemas.microsoft.com/office/drawing/2014/main" id="{F1F92F3F-9944-484C-B39D-33789CCF553B}"/>
              </a:ext>
            </a:extLst>
          </p:cNvPr>
          <p:cNvSpPr txBox="1"/>
          <p:nvPr/>
        </p:nvSpPr>
        <p:spPr>
          <a:xfrm>
            <a:off x="1243454" y="3617972"/>
            <a:ext cx="7704000" cy="775913"/>
          </a:xfrm>
          <a:prstGeom prst="rect">
            <a:avLst/>
          </a:prstGeom>
          <a:noFill/>
          <a:ln>
            <a:noFill/>
          </a:ln>
        </p:spPr>
        <p:txBody>
          <a:bodyPr spcFirstLastPara="1" wrap="square" lIns="91425" tIns="91425" rIns="0" bIns="91425" anchor="t" anchorCtr="0">
            <a:noAutofit/>
          </a:bodyPr>
          <a:lstStyle/>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se numește și criptare hashing</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textul criptat nu poate fi decriptat (criptare unidirecțională)</a:t>
            </a:r>
          </a:p>
          <a:p>
            <a:pPr marL="171450" lvl="0" indent="-171450">
              <a:buClr>
                <a:schemeClr val="tx1"/>
              </a:buClr>
              <a:buFont typeface="Arial" panose="020B0604020202020204" pitchFamily="34" charset="0"/>
              <a:buChar char="•"/>
            </a:pPr>
            <a:r>
              <a:rPr lang="en-US" sz="1200">
                <a:solidFill>
                  <a:schemeClr val="dk1"/>
                </a:solidFill>
                <a:effectLst>
                  <a:outerShdw blurRad="38100" dist="38100" dir="2700000" algn="tl">
                    <a:srgbClr val="000000">
                      <a:alpha val="43137"/>
                    </a:srgbClr>
                  </a:outerShdw>
                </a:effectLst>
                <a:latin typeface="Rubik"/>
                <a:ea typeface="Rubik"/>
                <a:cs typeface="Rubik"/>
                <a:sym typeface="Rubik"/>
              </a:rPr>
              <a:t>utilizate pentru a crea “amprente digitale” unice (ex.: semnături digitale, stocarea parolelor, etc.)</a:t>
            </a:r>
          </a:p>
        </p:txBody>
      </p:sp>
      <p:pic>
        <p:nvPicPr>
          <p:cNvPr id="11" name="Google Shape;10167;p63">
            <a:extLst>
              <a:ext uri="{FF2B5EF4-FFF2-40B4-BE49-F238E27FC236}">
                <a16:creationId xmlns:a16="http://schemas.microsoft.com/office/drawing/2014/main" id="{F7BA5D72-714E-470A-9507-BB8AECE2CF0C}"/>
              </a:ext>
            </a:extLst>
          </p:cNvPr>
          <p:cNvPicPr preferRelativeResize="0"/>
          <p:nvPr/>
        </p:nvPicPr>
        <p:blipFill>
          <a:blip r:embed="rId3">
            <a:alphaModFix amt="81000"/>
          </a:blip>
          <a:stretch>
            <a:fillRect/>
          </a:stretch>
        </p:blipFill>
        <p:spPr>
          <a:xfrm>
            <a:off x="5858939" y="485911"/>
            <a:ext cx="1794192" cy="1711201"/>
          </a:xfrm>
          <a:prstGeom prst="rect">
            <a:avLst/>
          </a:prstGeom>
          <a:noFill/>
          <a:ln>
            <a:noFill/>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9529"/>
                                        </p:tgtEl>
                                        <p:attrNameLst>
                                          <p:attrName>style.visibility</p:attrName>
                                        </p:attrNameLst>
                                      </p:cBhvr>
                                      <p:to>
                                        <p:strVal val="visible"/>
                                      </p:to>
                                    </p:set>
                                    <p:animEffect transition="in" filter="fade">
                                      <p:cBhvr>
                                        <p:cTn id="7" dur="500"/>
                                        <p:tgtEl>
                                          <p:spTgt spid="9529"/>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9530">
                                            <p:txEl>
                                              <p:pRg st="0" end="0"/>
                                            </p:txEl>
                                          </p:spTgt>
                                        </p:tgtEl>
                                        <p:attrNameLst>
                                          <p:attrName>style.visibility</p:attrName>
                                        </p:attrNameLst>
                                      </p:cBhvr>
                                      <p:to>
                                        <p:strVal val="visible"/>
                                      </p:to>
                                    </p:set>
                                    <p:animEffect transition="in" filter="fade">
                                      <p:cBhvr>
                                        <p:cTn id="10" dur="500"/>
                                        <p:tgtEl>
                                          <p:spTgt spid="9530">
                                            <p:txEl>
                                              <p:pRg st="0" end="0"/>
                                            </p:txEl>
                                          </p:spTgt>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9530">
                                            <p:txEl>
                                              <p:pRg st="1" end="1"/>
                                            </p:txEl>
                                          </p:spTgt>
                                        </p:tgtEl>
                                        <p:attrNameLst>
                                          <p:attrName>style.visibility</p:attrName>
                                        </p:attrNameLst>
                                      </p:cBhvr>
                                      <p:to>
                                        <p:strVal val="visible"/>
                                      </p:to>
                                    </p:set>
                                    <p:animEffect transition="in" filter="fade">
                                      <p:cBhvr>
                                        <p:cTn id="13" dur="500"/>
                                        <p:tgtEl>
                                          <p:spTgt spid="9530">
                                            <p:txEl>
                                              <p:pRg st="1" end="1"/>
                                            </p:txEl>
                                          </p:spTgt>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9530">
                                            <p:txEl>
                                              <p:pRg st="2" end="2"/>
                                            </p:txEl>
                                          </p:spTgt>
                                        </p:tgtEl>
                                        <p:attrNameLst>
                                          <p:attrName>style.visibility</p:attrName>
                                        </p:attrNameLst>
                                      </p:cBhvr>
                                      <p:to>
                                        <p:strVal val="visible"/>
                                      </p:to>
                                    </p:set>
                                    <p:animEffect transition="in" filter="fade">
                                      <p:cBhvr>
                                        <p:cTn id="16" dur="500"/>
                                        <p:tgtEl>
                                          <p:spTgt spid="9530">
                                            <p:txEl>
                                              <p:pRg st="2" end="2"/>
                                            </p:txEl>
                                          </p:spTgt>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530">
                                            <p:txEl>
                                              <p:pRg st="3" end="3"/>
                                            </p:txEl>
                                          </p:spTgt>
                                        </p:tgtEl>
                                        <p:attrNameLst>
                                          <p:attrName>style.visibility</p:attrName>
                                        </p:attrNameLst>
                                      </p:cBhvr>
                                      <p:to>
                                        <p:strVal val="visible"/>
                                      </p:to>
                                    </p:set>
                                    <p:animEffect transition="in" filter="fade">
                                      <p:cBhvr>
                                        <p:cTn id="19" dur="500"/>
                                        <p:tgtEl>
                                          <p:spTgt spid="9530">
                                            <p:txEl>
                                              <p:pRg st="3" end="3"/>
                                            </p:txEl>
                                          </p:spTgt>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9" grpId="0"/>
      <p:bldP spid="9530" grpId="0" build="p"/>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79"/>
        <p:cNvGrpSpPr/>
        <p:nvPr/>
      </p:nvGrpSpPr>
      <p:grpSpPr>
        <a:xfrm>
          <a:off x="0" y="0"/>
          <a:ext cx="0" cy="0"/>
          <a:chOff x="0" y="0"/>
          <a:chExt cx="0" cy="0"/>
        </a:xfrm>
      </p:grpSpPr>
      <p:sp>
        <p:nvSpPr>
          <p:cNvPr id="9780" name="Google Shape;9780;p54"/>
          <p:cNvSpPr txBox="1">
            <a:spLocks noGrp="1"/>
          </p:cNvSpPr>
          <p:nvPr>
            <p:ph type="title"/>
          </p:nvPr>
        </p:nvSpPr>
        <p:spPr>
          <a:xfrm>
            <a:off x="1268896" y="2146622"/>
            <a:ext cx="6606208" cy="154410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ALGORITMI DE  CRIPTARE</a:t>
            </a:r>
            <a:endParaRPr>
              <a:effectLst>
                <a:outerShdw blurRad="38100" dist="38100" dir="2700000" algn="tl">
                  <a:srgbClr val="000000">
                    <a:alpha val="43137"/>
                  </a:srgbClr>
                </a:outerShdw>
              </a:effectLst>
            </a:endParaRPr>
          </a:p>
        </p:txBody>
      </p:sp>
      <p:sp>
        <p:nvSpPr>
          <p:cNvPr id="9781" name="Google Shape;9781;p54"/>
          <p:cNvSpPr txBox="1">
            <a:spLocks noGrp="1"/>
          </p:cNvSpPr>
          <p:nvPr>
            <p:ph type="title" idx="2"/>
          </p:nvPr>
        </p:nvSpPr>
        <p:spPr>
          <a:xfrm>
            <a:off x="3757350" y="1171925"/>
            <a:ext cx="1629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effectLst>
                  <a:outerShdw blurRad="38100" dist="38100" dir="2700000" algn="tl">
                    <a:srgbClr val="000000">
                      <a:alpha val="43137"/>
                    </a:srgbClr>
                  </a:outerShdw>
                </a:effectLst>
              </a:rPr>
              <a:t>02</a:t>
            </a:r>
            <a:endParaRPr>
              <a:effectLst>
                <a:outerShdw blurRad="38100" dist="38100" dir="2700000" algn="tl">
                  <a:srgbClr val="000000">
                    <a:alpha val="43137"/>
                  </a:srgbClr>
                </a:outerShdw>
              </a:effectLst>
            </a:endParaRPr>
          </a:p>
        </p:txBody>
      </p:sp>
    </p:spTree>
  </p:cSld>
  <p:clrMapOvr>
    <a:masterClrMapping/>
  </p:clrMapOvr>
  <p:transition spd="slow">
    <p:cover/>
  </p:transition>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767</Words>
  <Application>Microsoft Office PowerPoint</Application>
  <PresentationFormat>On-screen Show (16:9)</PresentationFormat>
  <Paragraphs>96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Palanquin Dark</vt:lpstr>
      <vt:lpstr>Rubik Glitch</vt:lpstr>
      <vt:lpstr>Fredoka One</vt:lpstr>
      <vt:lpstr>Rubik</vt:lpstr>
      <vt:lpstr>Arial</vt:lpstr>
      <vt:lpstr>Rubik Black</vt:lpstr>
      <vt:lpstr>Digital Scam Awareness Newsletter by Slidesgo</vt:lpstr>
      <vt:lpstr>Criptarea și decriptarea datelor</vt:lpstr>
      <vt:lpstr>De ce  această temă?</vt:lpstr>
      <vt:lpstr>Criptografia</vt:lpstr>
      <vt:lpstr>PowerPoint Presentation</vt:lpstr>
      <vt:lpstr>1</vt:lpstr>
      <vt:lpstr>TIPURI  DE CRIPTARE</vt:lpstr>
      <vt:lpstr>PowerPoint Presentation</vt:lpstr>
      <vt:lpstr>Criptarea cu cheie simetrică</vt:lpstr>
      <vt:lpstr>ALGORITMI DE  CRIPTARE</vt:lpstr>
      <vt:lpstr>AES (Advanced Encryption Standard)</vt:lpstr>
      <vt:lpstr>APLICAȚII  ALE CRIPTOGRAFIEI</vt:lpstr>
      <vt:lpstr>Câteva utilizări ale criptografiei:</vt:lpstr>
      <vt:lpstr>LIMITĂRI  ALE CRIPTOGRAFIEI</vt:lpstr>
      <vt:lpstr>AICI INTERVIN AȘA-NUMIȚII HACKERI</vt:lpstr>
      <vt:lpstr>Atacuri brute</vt:lpstr>
      <vt:lpstr>În altă ordine de idei…</vt:lpstr>
      <vt:lpstr>PowerPoint Presentation</vt:lpstr>
      <vt:lpstr>PowerPoint Presentation</vt:lpstr>
      <vt:lpstr>PowerPoint Presentation</vt:lpstr>
      <vt:lpstr>ÎN CONCLUZIE…</vt:lpstr>
      <vt:lpstr>MULȚUMESC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Criptarea și decriptarea datelor</dc:title>
  <cp:lastModifiedBy>Vasile Cosmin  Panescu</cp:lastModifiedBy>
  <cp:revision>51</cp:revision>
  <dcterms:modified xsi:type="dcterms:W3CDTF">2023-01-14T16:32:45Z</dcterms:modified>
</cp:coreProperties>
</file>