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b9ff1f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b9ff1f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b9ff1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b9ff1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c3a9f68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c3a9f68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c3a9f68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c3a9f68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b9ff1f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b9ff1f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c3a9f68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c3a9f68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b9ff1f5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b9ff1f5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b9ff1f5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b9ff1f5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c3a9f68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c3a9f68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b9ff1f5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b9ff1f5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b9ff1f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b9ff1f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b9ff1f5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b9ff1f5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b9ff1f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b9ff1f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b9ff1f5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b9ff1f5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b9ff1f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b9ff1f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b9ff1f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b9ff1f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c3a9f68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c3a9f68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b9ff1f5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b9ff1f5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57976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3529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2821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2177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3637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3129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8758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07006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35741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4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681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5562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188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830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95288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20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317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6132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13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60120"/>
            <a:ext cx="8520600" cy="1261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Design Patterns in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14" y="2079648"/>
            <a:ext cx="3381829" cy="325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Tests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4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" sz="2300" dirty="0"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The unit tests are one of the most important parts in software development for 2 simple reasons: they are showing if your code work as expected and will let you know if your changes impact other components of the project.</a:t>
            </a:r>
          </a:p>
          <a:p>
            <a:pPr marL="140018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600" dirty="0"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We’ll use JUnit 5 in order to test our methods.</a:t>
            </a:r>
          </a:p>
          <a:p>
            <a:pPr marL="140018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600" dirty="0"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To introduce the test framework, we have to add the following dependency in the pom.xml file: </a:t>
            </a:r>
          </a:p>
          <a:p>
            <a:pPr marL="140018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1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 &lt;dependency&gt;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   			&lt;groupId&gt;org.junit.jupiter&lt;/groupId&gt;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   			&lt;artifactId&gt;junit-jupiter-engine&lt;/artifactId&gt;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   			&lt;version&gt;5.8.1&lt;/version&gt;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   			&lt;scope&gt;test&lt;/scope&gt;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		 &lt;/dependency&gt;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Validators &amp; Exceptions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As a developer, you should never focus only on the happy case scenarios. It’s very important to think about all negative scenarios and to identify all corner-case situations (e.g. creation of a user with an invalid CNP).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 order to handle such situations, we should throw an exception so the client will know that something wrong happened during the requested process.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 simple words, an exception is an unwanted event which occurs during the execution of a program and disrupts the normal flow of the instructions.</a:t>
            </a: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Exceptions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Checked: the exceptions that are checked at compile time; they cannot be ignored and the developer must take care of them (e.g. FileNotFoundException, IOException).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Unchecked: occurs at the time of execution; they are called Runtime Exceptions; these include programming bugs or logic errors; ignored at compile time (e.g. ArrayIndexOutOfBoundsException, ArithmeticException, the custom exceptions defined by the developer).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 Hierarchy </a:t>
            </a:r>
            <a:endParaRPr dirty="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21" y="1465943"/>
            <a:ext cx="5915358" cy="323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Factory Pattern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helps to create objects without exposing the creation logic to the client and refer to the newly created object using a common interface.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91" y="2067257"/>
            <a:ext cx="6028218" cy="263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 Pattern - Advantages</a:t>
            </a:r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Provides approach to code for interface rather than implementation;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Makes the code more robust, less coupled and easy to extend;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Provides abstraction between implementation and client classes through inheritance.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2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Implement the Car’s validator using the factory pattern. Write unit tests for the identified scenarios.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general validation is that the brand and model fields must have a minimum length of 2.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TWO-SEATER type must have 2 seats.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VAN type must have 9 seats.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Singleton Pattern</a:t>
            </a:r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Involves a single class which is responsible to create an object while making sure that only a single object gets created; provides a way to access its only object without the need to instantiate the object of the class.</a:t>
            </a:r>
            <a:endParaRPr sz="1800" dirty="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962" y="2235201"/>
            <a:ext cx="2806076" cy="272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Pattern - Advantages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 saves memory because each request uses the same object;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Increases the performance;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Easy to maintain: it provides only a single point of access to the instance.</a:t>
            </a: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3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Convert the LocationService and CarService to singleton. Check the address and see if the change is effective.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Java?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29" y="1017725"/>
            <a:ext cx="3780941" cy="38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Java?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86" y="1017725"/>
            <a:ext cx="462722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problem for today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are going to replicate a real-life model using OOP in Java.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 the end, we will have a user with some personal data, including a car and a house.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user, the car and the house will be considered as separate components in the code.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class structure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User: firstName(mandatory), lastName(mandatory), CNP(mandatory), dateOfBirth(mandatory), nickName, location, car;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Location: address, city(mandatory), country(mandatory), locationType(mandatory), space, year, price;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Car: brand(mandatory), model(mandatory), carType(mandatory), year, seats;</a:t>
            </a:r>
            <a:endParaRPr sz="1800" dirty="0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Location Types: house, apartment, duplex;</a:t>
            </a:r>
          </a:p>
          <a:p>
            <a:pPr marL="114300" lvl="0" indent="0" algn="just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Car Types: two-seater, regular, van.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Design patterns are the well-proved solutions for solving specific problems.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Advantages: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Reusable in different projects;</a:t>
            </a:r>
            <a:endParaRPr sz="1800" dirty="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 dirty="0"/>
              <a:t>Provide the solutions that help to define the system architecture;</a:t>
            </a:r>
            <a:endParaRPr sz="1800" dirty="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 dirty="0"/>
              <a:t>Provide transparency to the design of an application;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Provide clarity to the system architecture and the possibility of building a better system.</a:t>
            </a:r>
          </a:p>
          <a:p>
            <a:pPr marL="596900" lvl="1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Today we’ll focus on 3 design patterns: 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/>
              <a:t>b</a:t>
            </a:r>
            <a:r>
              <a:rPr lang="en" sz="1800" dirty="0"/>
              <a:t>uilder; 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/>
              <a:t>f</a:t>
            </a:r>
            <a:r>
              <a:rPr lang="en" sz="1800" dirty="0"/>
              <a:t>actory;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/>
              <a:t>s</a:t>
            </a:r>
            <a:r>
              <a:rPr lang="en" sz="1800" dirty="0"/>
              <a:t>ingleton.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Builder Pattern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This design pattern allows the creation of complex objects step by step and offers the possibility to reproduce different types and representations of an object using the same construction mode.</a:t>
            </a:r>
            <a:endParaRPr sz="1800"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42" y="2140857"/>
            <a:ext cx="5932715" cy="274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 Pattern - Advantages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The parameters to the constructor are reduced and are provided in highly readable method calls;</a:t>
            </a:r>
          </a:p>
          <a:p>
            <a:pPr marL="10795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" sz="1800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Helps in minimizing the number of parameters in the constructor and thus there is no need to pass in null for optional parameters to the constructor;</a:t>
            </a:r>
          </a:p>
          <a:p>
            <a:pPr marL="10795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" sz="1800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Object is always instantiated in a complete state;</a:t>
            </a:r>
          </a:p>
          <a:p>
            <a:pPr marL="10795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" sz="1800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Immutable objects can be built without much complex logic in the object building process;</a:t>
            </a:r>
          </a:p>
          <a:p>
            <a:pPr marL="10795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" sz="1800" dirty="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/>
              <a:t>Is thread-safe.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Convert the Location class to use the Builder pattern. Don’t forget to differentiate the mandatory fields and the optional ones.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Try to create some objects in the main method.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901</Words>
  <Application>Microsoft Office PowerPoint</Application>
  <PresentationFormat>On-screen Show (16:9)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Design Patterns in </vt:lpstr>
      <vt:lpstr>What is Java?</vt:lpstr>
      <vt:lpstr>Why Java?</vt:lpstr>
      <vt:lpstr>Our problem for today</vt:lpstr>
      <vt:lpstr>The class structure</vt:lpstr>
      <vt:lpstr>Design Patterns</vt:lpstr>
      <vt:lpstr>The Builder Pattern</vt:lpstr>
      <vt:lpstr>Builder Pattern - Advantages </vt:lpstr>
      <vt:lpstr>Exercise 1</vt:lpstr>
      <vt:lpstr>Unit Tests</vt:lpstr>
      <vt:lpstr>Validators &amp; Exceptions</vt:lpstr>
      <vt:lpstr>Types of Exceptions</vt:lpstr>
      <vt:lpstr>Exception Hierarchy </vt:lpstr>
      <vt:lpstr>The Factory Pattern</vt:lpstr>
      <vt:lpstr>Factory Pattern - Advantages</vt:lpstr>
      <vt:lpstr>Exercise 2</vt:lpstr>
      <vt:lpstr>The Singleton Pattern</vt:lpstr>
      <vt:lpstr>Singleton Pattern - Advantages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Java</dc:title>
  <dc:creator>Roxana Bodeanu</dc:creator>
  <cp:lastModifiedBy>LEROY SI ASOCIATII Societate Civila de Avocati</cp:lastModifiedBy>
  <cp:revision>14</cp:revision>
  <dcterms:modified xsi:type="dcterms:W3CDTF">2021-12-10T15:51:57Z</dcterms:modified>
</cp:coreProperties>
</file>