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714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897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54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525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77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357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3807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17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491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055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89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751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616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218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27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63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A36B-9F80-4463-9332-6621CC6B98BC}" type="datetimeFigureOut">
              <a:rPr lang="ro-RO" smtClean="0"/>
              <a:t>27.06.2017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538711-A7D3-4531-A16B-730DE9B245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60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89259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Aplica</a:t>
            </a:r>
            <a:r>
              <a:rPr lang="ro-RO" sz="3600" dirty="0" smtClean="0">
                <a:solidFill>
                  <a:schemeClr val="tx1"/>
                </a:solidFill>
              </a:rPr>
              <a:t>ție web de management destinată învățământului universitar</a:t>
            </a:r>
            <a:endParaRPr lang="ro-RO" sz="3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8876" y="1507875"/>
            <a:ext cx="4756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 smtClean="0"/>
              <a:t>Course Manager</a:t>
            </a:r>
            <a:endParaRPr lang="ro-RO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4627253"/>
            <a:ext cx="2610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Coordonator științific:</a:t>
            </a:r>
            <a:endParaRPr lang="ro-RO" dirty="0"/>
          </a:p>
          <a:p>
            <a:r>
              <a:rPr lang="ro-RO" dirty="0" smtClean="0"/>
              <a:t>Asist. Dr. Vasile Alaiba</a:t>
            </a:r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8433865" y="4627254"/>
            <a:ext cx="307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Absolvent:</a:t>
            </a:r>
          </a:p>
          <a:p>
            <a:r>
              <a:rPr lang="ro-RO" dirty="0" smtClean="0"/>
              <a:t>Chirica Cosmin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66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245" y="610462"/>
            <a:ext cx="8911687" cy="890791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tx1"/>
                </a:solidFill>
              </a:rPr>
              <a:t>Cuprins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532" y="1733266"/>
            <a:ext cx="8915400" cy="41779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Introducere și descriere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Motivație și avantaje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Funcționalități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Tehnologii utilizate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Posibilități de îmbunătățire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Concluzii</a:t>
            </a:r>
            <a:endParaRPr lang="ro-R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3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584" y="596815"/>
            <a:ext cx="8911687" cy="849849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tx1"/>
                </a:solidFill>
              </a:rPr>
              <a:t>Introducere și descriere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584" y="1778758"/>
            <a:ext cx="8915400" cy="3777622"/>
          </a:xfrm>
        </p:spPr>
        <p:txBody>
          <a:bodyPr/>
          <a:lstStyle/>
          <a:p>
            <a:r>
              <a:rPr lang="ro-RO" sz="2400" dirty="0" smtClean="0">
                <a:solidFill>
                  <a:schemeClr val="tx1"/>
                </a:solidFill>
              </a:rPr>
              <a:t>Proiectul presupune realizarea unei aplicații web:</a:t>
            </a:r>
          </a:p>
          <a:p>
            <a:pPr lvl="1"/>
            <a:r>
              <a:rPr lang="ro-RO" sz="2000" dirty="0" smtClean="0">
                <a:solidFill>
                  <a:schemeClr val="tx1"/>
                </a:solidFill>
              </a:rPr>
              <a:t>De management intern în cadrul unei instituții de învațământ</a:t>
            </a:r>
          </a:p>
          <a:p>
            <a:pPr lvl="1"/>
            <a:r>
              <a:rPr lang="ro-RO" sz="2000" dirty="0" smtClean="0">
                <a:solidFill>
                  <a:schemeClr val="tx1"/>
                </a:solidFill>
              </a:rPr>
              <a:t>Ce oferă utilizatorilor o metodă ușoară de a comunica și de a urmări subiectele de interes</a:t>
            </a:r>
          </a:p>
          <a:p>
            <a:pPr lvl="1"/>
            <a:r>
              <a:rPr lang="ro-RO" sz="2000" dirty="0" smtClean="0">
                <a:solidFill>
                  <a:schemeClr val="tx1"/>
                </a:solidFill>
              </a:rPr>
              <a:t>Ce oferă utilizatorilor posibilitatea de a verifica noutățile într-un timp cât mai scurt</a:t>
            </a:r>
          </a:p>
          <a:p>
            <a:pPr lvl="1"/>
            <a:r>
              <a:rPr lang="ro-RO" sz="2000" dirty="0" smtClean="0">
                <a:solidFill>
                  <a:schemeClr val="tx1"/>
                </a:solidFill>
              </a:rPr>
              <a:t>Cu un design responsive</a:t>
            </a:r>
            <a:endParaRPr lang="ro-RO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878" y="542222"/>
            <a:ext cx="8911687" cy="890792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tx1"/>
                </a:solidFill>
              </a:rPr>
              <a:t>Motivație și avantaje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165" y="1696871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Motivație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000" dirty="0" smtClean="0">
                <a:solidFill>
                  <a:schemeClr val="tx1"/>
                </a:solidFill>
              </a:rPr>
              <a:t>Nevoia de acces la resurse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000" dirty="0" smtClean="0">
                <a:solidFill>
                  <a:schemeClr val="tx1"/>
                </a:solidFill>
              </a:rPr>
              <a:t>Nevoia de a comunica cât mai ușor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000" dirty="0" smtClean="0">
                <a:solidFill>
                  <a:schemeClr val="tx1"/>
                </a:solidFill>
              </a:rPr>
              <a:t>Nevoia de a transmite informațiile într-un format simplu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Avantaje</a:t>
            </a:r>
            <a:endParaRPr lang="ro-RO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000" dirty="0" smtClean="0">
                <a:solidFill>
                  <a:schemeClr val="tx1"/>
                </a:solidFill>
              </a:rPr>
              <a:t>Comunicare rapidă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000" dirty="0" smtClean="0">
                <a:solidFill>
                  <a:schemeClr val="tx1"/>
                </a:solidFill>
              </a:rPr>
              <a:t>Informațiile sunt oferite tutoror utilizatorilor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000" dirty="0" smtClean="0">
                <a:solidFill>
                  <a:schemeClr val="tx1"/>
                </a:solidFill>
              </a:rPr>
              <a:t>Informațiile cursurilor se află toate în același loc</a:t>
            </a:r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5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644" y="624110"/>
            <a:ext cx="8911687" cy="822553"/>
          </a:xfrm>
        </p:spPr>
        <p:txBody>
          <a:bodyPr/>
          <a:lstStyle/>
          <a:p>
            <a:r>
              <a:rPr lang="ro-RO" sz="4000" dirty="0" smtClean="0">
                <a:solidFill>
                  <a:schemeClr val="tx1"/>
                </a:solidFill>
              </a:rPr>
              <a:t>Funcționalități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31" y="1601338"/>
            <a:ext cx="8915400" cy="4362734"/>
          </a:xfrm>
        </p:spPr>
        <p:txBody>
          <a:bodyPr>
            <a:noAutofit/>
          </a:bodyPr>
          <a:lstStyle/>
          <a:p>
            <a:r>
              <a:rPr lang="ro-RO" sz="2400" dirty="0" smtClean="0">
                <a:solidFill>
                  <a:schemeClr val="tx1"/>
                </a:solidFill>
              </a:rPr>
              <a:t>Functionalități legate de contul utilizatorului</a:t>
            </a:r>
          </a:p>
          <a:p>
            <a:r>
              <a:rPr lang="ro-RO" sz="2400" dirty="0" smtClean="0">
                <a:solidFill>
                  <a:schemeClr val="tx1"/>
                </a:solidFill>
              </a:rPr>
              <a:t>Vizualizarea cursurilor în funcție de an și semestru</a:t>
            </a:r>
          </a:p>
          <a:p>
            <a:r>
              <a:rPr lang="ro-RO" sz="2400" dirty="0" smtClean="0">
                <a:solidFill>
                  <a:schemeClr val="tx1"/>
                </a:solidFill>
              </a:rPr>
              <a:t>Posibilitatea de a adăuga un curs de către un utilizator de tip profesor</a:t>
            </a:r>
          </a:p>
          <a:p>
            <a:r>
              <a:rPr lang="ro-RO" sz="2400" dirty="0" smtClean="0">
                <a:solidFill>
                  <a:schemeClr val="tx1"/>
                </a:solidFill>
              </a:rPr>
              <a:t>Posibilitatea asocierii dintre profesori și cursuri</a:t>
            </a:r>
          </a:p>
          <a:p>
            <a:r>
              <a:rPr lang="ro-RO" sz="2400" dirty="0" smtClean="0">
                <a:solidFill>
                  <a:schemeClr val="tx1"/>
                </a:solidFill>
              </a:rPr>
              <a:t>Posibilitatea de a contribui cu noi module de către profesorii asociați</a:t>
            </a:r>
          </a:p>
          <a:p>
            <a:r>
              <a:rPr lang="ro-RO" sz="2400" dirty="0" smtClean="0">
                <a:solidFill>
                  <a:schemeClr val="tx1"/>
                </a:solidFill>
              </a:rPr>
              <a:t>Administrarea ușoară și eficientă a fișierelor din cadrul unui curs</a:t>
            </a:r>
            <a:endParaRPr lang="ro-RO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58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643" y="583166"/>
            <a:ext cx="8911687" cy="863496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tx1"/>
                </a:solidFill>
              </a:rPr>
              <a:t>Tehnologii utilizate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930" y="1574042"/>
            <a:ext cx="8915400" cy="377762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1"/>
                </a:solidFill>
              </a:rPr>
              <a:t>Mediu de dezvoltare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1900" dirty="0" smtClean="0">
                <a:solidFill>
                  <a:schemeClr val="tx1"/>
                </a:solidFill>
              </a:rPr>
              <a:t>Stiva LAMP</a:t>
            </a:r>
            <a:endParaRPr lang="ro-RO" sz="19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1"/>
                </a:solidFill>
              </a:rPr>
              <a:t>PHP</a:t>
            </a:r>
            <a:endParaRPr lang="ro-RO" sz="2600" dirty="0" smtClean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1900" dirty="0" smtClean="0">
                <a:solidFill>
                  <a:schemeClr val="tx1"/>
                </a:solidFill>
              </a:rPr>
              <a:t>Limbaj de scripting pe partea de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1"/>
                </a:solidFill>
              </a:rPr>
              <a:t>Symfony2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1900" dirty="0" smtClean="0">
                <a:solidFill>
                  <a:schemeClr val="tx1"/>
                </a:solidFill>
              </a:rPr>
              <a:t>Framework PHP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1"/>
                </a:solidFill>
              </a:rPr>
              <a:t>DoctrineORM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1900" dirty="0" smtClean="0">
                <a:solidFill>
                  <a:schemeClr val="tx1"/>
                </a:solidFill>
              </a:rPr>
              <a:t>Framework modern și rapid pentru lucrul cu baza de date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o-RO" sz="2800" dirty="0" smtClean="0">
                <a:solidFill>
                  <a:schemeClr val="tx1"/>
                </a:solidFill>
              </a:rPr>
              <a:t>Bootstrap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1900" dirty="0" smtClean="0">
                <a:solidFill>
                  <a:schemeClr val="tx1"/>
                </a:solidFill>
              </a:rPr>
              <a:t>Front-end framework pentru design responsive</a:t>
            </a:r>
          </a:p>
        </p:txBody>
      </p:sp>
    </p:spTree>
    <p:extLst>
      <p:ext uri="{BB962C8B-B14F-4D97-AF65-F5344CB8AC3E}">
        <p14:creationId xmlns:p14="http://schemas.microsoft.com/office/powerpoint/2010/main" val="20373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234" y="555870"/>
            <a:ext cx="8911687" cy="863496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tx1"/>
                </a:solidFill>
              </a:rPr>
              <a:t>Symfony2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2234" y="1915237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o-RO" sz="2800" dirty="0" smtClean="0">
                <a:solidFill>
                  <a:schemeClr val="tx1"/>
                </a:solidFill>
              </a:rPr>
              <a:t>Framework PHP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800" dirty="0" smtClean="0">
                <a:solidFill>
                  <a:schemeClr val="tx1"/>
                </a:solidFill>
              </a:rPr>
              <a:t>Arhitectură decuplată orientată pe servicii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800" dirty="0" smtClean="0">
                <a:solidFill>
                  <a:schemeClr val="tx1"/>
                </a:solidFill>
              </a:rPr>
              <a:t>Utilizează alte biblioteci open-source precum</a:t>
            </a:r>
            <a:r>
              <a:rPr lang="ro-RO" sz="2400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000" dirty="0" smtClean="0">
                <a:solidFill>
                  <a:schemeClr val="tx1"/>
                </a:solidFill>
              </a:rPr>
              <a:t>Doctrine ORM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000" dirty="0" smtClean="0">
                <a:solidFill>
                  <a:schemeClr val="tx1"/>
                </a:solidFill>
              </a:rPr>
              <a:t>Twig template engine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800" dirty="0" smtClean="0">
                <a:solidFill>
                  <a:schemeClr val="tx1"/>
                </a:solidFill>
              </a:rPr>
              <a:t>Organizat intern pe mai multe bundel-uri</a:t>
            </a:r>
          </a:p>
        </p:txBody>
      </p:sp>
    </p:spTree>
    <p:extLst>
      <p:ext uri="{BB962C8B-B14F-4D97-AF65-F5344CB8AC3E}">
        <p14:creationId xmlns:p14="http://schemas.microsoft.com/office/powerpoint/2010/main" val="17092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584" y="501279"/>
            <a:ext cx="8911687" cy="863496"/>
          </a:xfrm>
        </p:spPr>
        <p:txBody>
          <a:bodyPr>
            <a:normAutofit/>
          </a:bodyPr>
          <a:lstStyle/>
          <a:p>
            <a:r>
              <a:rPr lang="ro-RO" sz="4000" dirty="0" smtClean="0"/>
              <a:t>Organizare aplicație</a:t>
            </a:r>
            <a:endParaRPr lang="ro-R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584" y="1314731"/>
            <a:ext cx="8915400" cy="5249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400" dirty="0" smtClean="0">
                <a:solidFill>
                  <a:schemeClr val="tx1"/>
                </a:solidFill>
              </a:rPr>
              <a:t>Aplcația este alcătuită dintr-un singur bundle ce are următoarea structură</a:t>
            </a:r>
            <a:r>
              <a:rPr lang="ro-RO" sz="20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o-RO" sz="2000" dirty="0" smtClean="0">
                <a:solidFill>
                  <a:schemeClr val="tx1"/>
                </a:solidFill>
              </a:rPr>
              <a:t>AppBundle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Command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Controller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DataFixtures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Entity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Form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Repository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Resource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Security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Services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1800" dirty="0" smtClean="0">
                <a:solidFill>
                  <a:schemeClr val="tx1"/>
                </a:solidFill>
              </a:rPr>
              <a:t>Topic</a:t>
            </a:r>
            <a:endParaRPr lang="ro-RO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1290" y="596814"/>
            <a:ext cx="8911687" cy="836200"/>
          </a:xfrm>
        </p:spPr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tx1"/>
                </a:solidFill>
              </a:rPr>
              <a:t>Concluzii</a:t>
            </a:r>
            <a:endParaRPr lang="ro-RO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1290" y="1655930"/>
            <a:ext cx="8915400" cy="3777622"/>
          </a:xfrm>
        </p:spPr>
        <p:txBody>
          <a:bodyPr>
            <a:noAutofit/>
          </a:bodyPr>
          <a:lstStyle/>
          <a:p>
            <a:r>
              <a:rPr lang="ro-RO" sz="2800" dirty="0" smtClean="0">
                <a:solidFill>
                  <a:schemeClr val="tx1"/>
                </a:solidFill>
              </a:rPr>
              <a:t>Dezvoltarea unei aplicații web la standardele actuale</a:t>
            </a:r>
          </a:p>
          <a:p>
            <a:r>
              <a:rPr lang="ro-RO" sz="2800" dirty="0" smtClean="0">
                <a:solidFill>
                  <a:schemeClr val="tx1"/>
                </a:solidFill>
              </a:rPr>
              <a:t>Dezvoltarea proiectului după principiile expuse la ingineria software</a:t>
            </a:r>
          </a:p>
          <a:p>
            <a:r>
              <a:rPr lang="ro-RO" sz="2800" dirty="0" smtClean="0">
                <a:solidFill>
                  <a:schemeClr val="tx1"/>
                </a:solidFill>
              </a:rPr>
              <a:t>Funcționalități specifice unei platforme de management tip intern</a:t>
            </a:r>
          </a:p>
          <a:p>
            <a:r>
              <a:rPr lang="ro-RO" sz="2800" dirty="0" smtClean="0">
                <a:solidFill>
                  <a:schemeClr val="tx1"/>
                </a:solidFill>
              </a:rPr>
              <a:t>Utilizare tool-uri moderne din cadrul tehnologiilor web</a:t>
            </a:r>
          </a:p>
          <a:p>
            <a:r>
              <a:rPr lang="ro-RO" sz="2800" dirty="0" smtClean="0">
                <a:solidFill>
                  <a:schemeClr val="tx1"/>
                </a:solidFill>
              </a:rPr>
              <a:t>Design repsonsive și interactivitate</a:t>
            </a:r>
            <a:endParaRPr lang="ro-RO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127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</TotalTime>
  <Words>302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Courier New</vt:lpstr>
      <vt:lpstr>Wingdings</vt:lpstr>
      <vt:lpstr>Wingdings 3</vt:lpstr>
      <vt:lpstr>Wisp</vt:lpstr>
      <vt:lpstr>Aplicație web de management destinată învățământului universitar</vt:lpstr>
      <vt:lpstr>Cuprins</vt:lpstr>
      <vt:lpstr>Introducere și descriere</vt:lpstr>
      <vt:lpstr>Motivație și avantaje</vt:lpstr>
      <vt:lpstr>Funcționalități</vt:lpstr>
      <vt:lpstr>Tehnologii utilizate</vt:lpstr>
      <vt:lpstr>Symfony2</vt:lpstr>
      <vt:lpstr>Organizare aplicație</vt:lpstr>
      <vt:lpstr>Concluzii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web de management destinată învățământului universitar</dc:title>
  <dc:creator>Windows User</dc:creator>
  <cp:lastModifiedBy>Windows User</cp:lastModifiedBy>
  <cp:revision>20</cp:revision>
  <dcterms:created xsi:type="dcterms:W3CDTF">2017-06-26T16:09:54Z</dcterms:created>
  <dcterms:modified xsi:type="dcterms:W3CDTF">2017-06-27T19:35:02Z</dcterms:modified>
</cp:coreProperties>
</file>