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4" r:id="rId6"/>
    <p:sldId id="258" r:id="rId7"/>
    <p:sldId id="270" r:id="rId8"/>
    <p:sldId id="271" r:id="rId9"/>
    <p:sldId id="272" r:id="rId10"/>
    <p:sldId id="259" r:id="rId11"/>
    <p:sldId id="260" r:id="rId12"/>
    <p:sldId id="269" r:id="rId13"/>
    <p:sldId id="261" r:id="rId14"/>
    <p:sldId id="268" r:id="rId15"/>
    <p:sldId id="26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20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665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Proof of Stake Ouroboros</a:t>
            </a:r>
            <a:r>
              <a:rPr lang="en" dirty="0"/>
              <a:t>	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Chiriac</a:t>
            </a:r>
            <a:r>
              <a:rPr lang="en-US" dirty="0" smtClean="0"/>
              <a:t> Cosmin-</a:t>
            </a:r>
            <a:r>
              <a:rPr lang="en-US" dirty="0" err="1" smtClean="0"/>
              <a:t>Constantin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23" y="1353966"/>
            <a:ext cx="5731041" cy="304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	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Chain </a:t>
            </a:r>
            <a:r>
              <a:rPr lang="en-US" dirty="0" smtClean="0"/>
              <a:t>Growth</a:t>
            </a:r>
          </a:p>
          <a:p>
            <a:pPr lvl="0">
              <a:buFont typeface="+mj-lt"/>
              <a:buAutoNum type="arabicPeriod"/>
            </a:pPr>
            <a:r>
              <a:rPr lang="en-US" dirty="0" smtClean="0"/>
              <a:t>Double spending attack</a:t>
            </a:r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Desynchronization</a:t>
            </a:r>
            <a:r>
              <a:rPr lang="en-US" dirty="0" smtClean="0"/>
              <a:t>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791" y="1981200"/>
            <a:ext cx="50901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 de îmbunătățiri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Merkle trees</a:t>
            </a:r>
          </a:p>
          <a:p>
            <a:r>
              <a:rPr lang="ro-RO" dirty="0" smtClean="0"/>
              <a:t>Metodă de resincronizare a unui nod</a:t>
            </a:r>
          </a:p>
          <a:p>
            <a:r>
              <a:rPr lang="ro-RO" dirty="0"/>
              <a:t>Doar </a:t>
            </a:r>
            <a:r>
              <a:rPr lang="en-US" dirty="0"/>
              <a:t>2-3% din </a:t>
            </a:r>
            <a:r>
              <a:rPr lang="en-US" dirty="0" err="1"/>
              <a:t>stakeholderi</a:t>
            </a:r>
            <a:r>
              <a:rPr lang="en-US" dirty="0"/>
              <a:t> s</a:t>
            </a:r>
            <a:r>
              <a:rPr lang="ro-RO" dirty="0"/>
              <a:t>ă poate vota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candidat bun pentru a înlocuii PoW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suport practic pentru partea teoretică și un mediu pentru testarea unor proprietăți ale protocolului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Î</a:t>
            </a:r>
            <a:r>
              <a:rPr lang="en" dirty="0" smtClean="0"/>
              <a:t>ntreb</a:t>
            </a:r>
            <a:r>
              <a:rPr lang="ro-RO" dirty="0" smtClean="0"/>
              <a:t>ă</a:t>
            </a:r>
            <a:r>
              <a:rPr lang="en" dirty="0" smtClean="0"/>
              <a:t>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https://github.com/cosminchiriac97/ouroboros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</a:t>
            </a:r>
            <a:r>
              <a:rPr lang="en" dirty="0"/>
              <a:t>	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Blockchain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Stake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Ouroboros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371" y="1267392"/>
            <a:ext cx="1692867" cy="297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ro-RO" dirty="0"/>
              <a:t>p</a:t>
            </a:r>
            <a:r>
              <a:rPr lang="en-US" dirty="0" err="1" smtClean="0"/>
              <a:t>roblem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r>
              <a:rPr lang="en-US" dirty="0" smtClean="0"/>
              <a:t> </a:t>
            </a:r>
            <a:r>
              <a:rPr lang="ro-RO" dirty="0" smtClean="0"/>
              <a:t>în sprijinul părții teoretice</a:t>
            </a:r>
          </a:p>
          <a:p>
            <a:r>
              <a:rPr lang="ro-RO" dirty="0" smtClean="0"/>
              <a:t>Lipsa unui mediu în care pot fi testate anumite proprietăți ale protocolului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</a:t>
            </a:r>
            <a:r>
              <a:rPr lang="ro-RO" dirty="0"/>
              <a:t>ț</a:t>
            </a:r>
            <a:r>
              <a:rPr lang="en-US" dirty="0" err="1" smtClean="0"/>
              <a:t>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Consumul</a:t>
            </a:r>
            <a:r>
              <a:rPr lang="en-US" dirty="0" smtClean="0"/>
              <a:t> de </a:t>
            </a:r>
            <a:r>
              <a:rPr lang="en-US" dirty="0" err="1" smtClean="0"/>
              <a:t>energie</a:t>
            </a:r>
            <a:endParaRPr lang="en-US" dirty="0" smtClean="0"/>
          </a:p>
          <a:p>
            <a:r>
              <a:rPr lang="en-US" dirty="0" err="1" smtClean="0"/>
              <a:t>Investi</a:t>
            </a:r>
            <a:r>
              <a:rPr lang="ro-RO" dirty="0" smtClean="0"/>
              <a:t>ții mari în hardware</a:t>
            </a:r>
            <a:endParaRPr lang="en-US" dirty="0" smtClean="0"/>
          </a:p>
          <a:p>
            <a:r>
              <a:rPr lang="ro-RO" dirty="0"/>
              <a:t>L</a:t>
            </a:r>
            <a:r>
              <a:rPr lang="en-US" dirty="0" err="1" smtClean="0"/>
              <a:t>ips</a:t>
            </a:r>
            <a:r>
              <a:rPr lang="ro-RO" dirty="0" smtClean="0"/>
              <a:t>a unei părți practice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ro-RO" dirty="0"/>
              <a:t>modelarea unui nod sub forma unui api </a:t>
            </a:r>
            <a:endParaRPr lang="en-US" dirty="0" smtClean="0"/>
          </a:p>
          <a:p>
            <a:pPr lvl="0"/>
            <a:r>
              <a:rPr lang="ro-RO" dirty="0" smtClean="0"/>
              <a:t>un </a:t>
            </a:r>
            <a:r>
              <a:rPr lang="ro-RO" dirty="0"/>
              <a:t>sistem de programare a evenimentelor </a:t>
            </a:r>
            <a:endParaRPr lang="en-US" dirty="0" smtClean="0"/>
          </a:p>
          <a:p>
            <a:pPr lvl="0"/>
            <a:r>
              <a:rPr lang="ro-RO" dirty="0" smtClean="0"/>
              <a:t>un </a:t>
            </a:r>
            <a:r>
              <a:rPr lang="ro-RO" dirty="0"/>
              <a:t>sistem care ajută la determinarea timpilor din protocol, adică epocile și slot-urile</a:t>
            </a:r>
            <a:endParaRPr lang="en-US" dirty="0"/>
          </a:p>
          <a:p>
            <a:pPr lvl="0"/>
            <a:r>
              <a:rPr lang="ro-RO" dirty="0"/>
              <a:t>algoritmul de consens.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Detalii de implementare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 smtClean="0"/>
              <a:t>O tranzacție este construită din două liste</a:t>
            </a:r>
            <a:r>
              <a:rPr lang="en-US" dirty="0" smtClean="0"/>
              <a:t>: inputs </a:t>
            </a:r>
            <a:r>
              <a:rPr lang="ro-RO" dirty="0" smtClean="0"/>
              <a:t>și outputs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ro-RO" dirty="0" smtClean="0"/>
              <a:t>                      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ro-RO" dirty="0" smtClean="0"/>
          </a:p>
          <a:p>
            <a:r>
              <a:rPr lang="ro-RO" dirty="0" smtClean="0"/>
              <a:t>Timpul este delimitat în intervale prestabilite numite epoci și slot-uri. O epocă este compusă din mai multe slot-uri.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o-RO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71" y="1537729"/>
            <a:ext cx="1946744" cy="196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Există </a:t>
            </a:r>
            <a:r>
              <a:rPr lang="ro-RO" dirty="0"/>
              <a:t>trei tipuri de blocuri</a:t>
            </a:r>
            <a:r>
              <a:rPr lang="en-US" dirty="0" smtClean="0"/>
              <a:t>: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First-genesis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epoch</a:t>
            </a:r>
          </a:p>
          <a:p>
            <a:r>
              <a:rPr lang="ro-RO" dirty="0" smtClean="0"/>
              <a:t>MPC este procesul de votare prin care nodurile aleg o sămânță la comun</a:t>
            </a:r>
            <a:r>
              <a:rPr lang="en-US" dirty="0" smtClean="0"/>
              <a:t>: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Commitment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Reveal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Recovery phase</a:t>
            </a:r>
          </a:p>
        </p:txBody>
      </p:sp>
    </p:spTree>
    <p:extLst>
      <p:ext uri="{BB962C8B-B14F-4D97-AF65-F5344CB8AC3E}">
        <p14:creationId xmlns:p14="http://schemas.microsoft.com/office/powerpoint/2010/main" val="4749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Follow the Satoshi este folosit pentru a alege slot leader-ii pentru următoarea epocă folosind seed-ul rezultat în urma MPC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o-RO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412" y="2011679"/>
            <a:ext cx="5134445" cy="24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Programarea evenimentelor se face folosing BackgroundScheduler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Construc</a:t>
            </a:r>
            <a:r>
              <a:rPr lang="ro-RO" dirty="0" smtClean="0"/>
              <a:t>ția de blocuri noi</a:t>
            </a:r>
          </a:p>
          <a:p>
            <a:pPr lvl="1"/>
            <a:r>
              <a:rPr lang="ro-RO" dirty="0" smtClean="0"/>
              <a:t>Procesul de votare</a:t>
            </a:r>
          </a:p>
          <a:p>
            <a:r>
              <a:rPr lang="ro-RO" dirty="0" smtClean="0"/>
              <a:t>Algoritmul </a:t>
            </a:r>
            <a:r>
              <a:rPr lang="ro-RO" dirty="0"/>
              <a:t>de consens </a:t>
            </a:r>
          </a:p>
          <a:p>
            <a:r>
              <a:rPr lang="ro-RO" dirty="0"/>
              <a:t>Api-ul și inițializarea unui nod la pornirea server-ului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241</Words>
  <Application>Microsoft Office PowerPoint</Application>
  <PresentationFormat>On-screen Show (16:9)</PresentationFormat>
  <Paragraphs>64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  Proof of Stake Ouroboros </vt:lpstr>
      <vt:lpstr>Context </vt:lpstr>
      <vt:lpstr>Descriere problemă</vt:lpstr>
      <vt:lpstr>Motivație</vt:lpstr>
      <vt:lpstr>Contribuții</vt:lpstr>
      <vt:lpstr>Detalii de implementare</vt:lpstr>
      <vt:lpstr>PowerPoint Presentation</vt:lpstr>
      <vt:lpstr>PowerPoint Presentation</vt:lpstr>
      <vt:lpstr>PowerPoint Presentation</vt:lpstr>
      <vt:lpstr>Arhitectura</vt:lpstr>
      <vt:lpstr>Experimente </vt:lpstr>
      <vt:lpstr>Rezultat experiment </vt:lpstr>
      <vt:lpstr>Demo</vt:lpstr>
      <vt:lpstr>Plan de îmbunătățiri</vt:lpstr>
      <vt:lpstr>Concluzii</vt:lpstr>
      <vt:lpstr>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Proof of Stake Ouroboros </dc:title>
  <cp:lastModifiedBy>cosmin</cp:lastModifiedBy>
  <cp:revision>28</cp:revision>
  <dcterms:modified xsi:type="dcterms:W3CDTF">2018-07-03T15:30:45Z</dcterms:modified>
</cp:coreProperties>
</file>