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Bebas Neue" panose="020B0604020202020204" charset="0"/>
      <p:regular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Raleway Black" panose="020B0604020202020204" charset="0"/>
      <p:bold r:id="rId13"/>
      <p:boldItalic r:id="rId14"/>
    </p:embeddedFont>
    <p:embeddedFont>
      <p:font typeface="Raleway ExtraBold" panose="020B0604020202020204" charset="0"/>
      <p:bold r:id="rId15"/>
      <p:boldItalic r:id="rId16"/>
    </p:embeddedFont>
    <p:embeddedFont>
      <p:font typeface="Raleway Medium" panose="020B0604020202020204" charset="0"/>
      <p:regular r:id="rId17"/>
      <p:bold r:id="rId18"/>
      <p:italic r:id="rId19"/>
      <p:boldItalic r:id="rId20"/>
    </p:embeddedFont>
    <p:embeddedFont>
      <p:font typeface="Tajawal" panose="020B0604020202020204" charset="-78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997ae1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997ae1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052a62d8e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e052a62d8e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997ae113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997ae113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997ae113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997ae113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1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48" name="Google Shape;148;p11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1"/>
          <p:cNvSpPr txBox="1">
            <a:spLocks noGrp="1"/>
          </p:cNvSpPr>
          <p:nvPr>
            <p:ph type="title" hasCustomPrompt="1"/>
          </p:nvPr>
        </p:nvSpPr>
        <p:spPr>
          <a:xfrm>
            <a:off x="1729300" y="1834300"/>
            <a:ext cx="6344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2971650" y="4106525"/>
            <a:ext cx="38598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" name="Google Shape;154;p1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" name="Google Shape;155;p1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6" name="Google Shape;156;p1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157;p11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" name="Google Shape;158;p1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Google Shape;159;p1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" name="Google Shape;160;p11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5" name="Google Shape;165;p1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13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3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3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3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3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3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3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81" name="Google Shape;181;p1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2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3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4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subTitle" idx="6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7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8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4" name="Google Shape;194;p1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" name="Google Shape;195;p1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6" name="Google Shape;196;p1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4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" name="Google Shape;198;p1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9" name="Google Shape;199;p1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14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5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204" name="Google Shape;204;p15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Raleway ExtraBold"/>
              <a:buNone/>
              <a:defRPr sz="16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 idx="2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23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209" name="Google Shape;209;p15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0" name="Google Shape;210;p15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1" name="Google Shape;211;p15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" name="Google Shape;212;p15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" name="Google Shape;213;p15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4" name="Google Shape;214;p15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5" name="Google Shape;215;p15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" name="Google Shape;216;p15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20" name="Google Shape;220;p1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1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2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3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ubTitle" idx="4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5"/>
          </p:nvPr>
        </p:nvSpPr>
        <p:spPr>
          <a:xfrm>
            <a:off x="3954500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subTitle" idx="6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6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1" name="Google Shape;231;p16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" name="Google Shape;232;p16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" name="Google Shape;233;p16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4" name="Google Shape;234;p16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5" name="Google Shape;235;p16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6" name="Google Shape;236;p16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7" name="Google Shape;237;p16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41" name="Google Shape;241;p1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1"/>
          </p:nvPr>
        </p:nvSpPr>
        <p:spPr>
          <a:xfrm>
            <a:off x="1455550" y="3389725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2"/>
          </p:nvPr>
        </p:nvSpPr>
        <p:spPr>
          <a:xfrm>
            <a:off x="1455550" y="3822625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3"/>
          </p:nvPr>
        </p:nvSpPr>
        <p:spPr>
          <a:xfrm>
            <a:off x="1455550" y="1573850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1455550" y="2006750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5"/>
          </p:nvPr>
        </p:nvSpPr>
        <p:spPr>
          <a:xfrm>
            <a:off x="3998750" y="3389725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ubTitle" idx="6"/>
          </p:nvPr>
        </p:nvSpPr>
        <p:spPr>
          <a:xfrm>
            <a:off x="3998750" y="3822625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7"/>
          </p:nvPr>
        </p:nvSpPr>
        <p:spPr>
          <a:xfrm>
            <a:off x="3998750" y="1573850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subTitle" idx="8"/>
          </p:nvPr>
        </p:nvSpPr>
        <p:spPr>
          <a:xfrm>
            <a:off x="3998750" y="2006750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subTitle" idx="9"/>
          </p:nvPr>
        </p:nvSpPr>
        <p:spPr>
          <a:xfrm>
            <a:off x="6541950" y="3389725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ubTitle" idx="13"/>
          </p:nvPr>
        </p:nvSpPr>
        <p:spPr>
          <a:xfrm>
            <a:off x="6541950" y="3822625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14"/>
          </p:nvPr>
        </p:nvSpPr>
        <p:spPr>
          <a:xfrm>
            <a:off x="6541950" y="1573850"/>
            <a:ext cx="1789500" cy="43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subTitle" idx="15"/>
          </p:nvPr>
        </p:nvSpPr>
        <p:spPr>
          <a:xfrm>
            <a:off x="6541950" y="2006750"/>
            <a:ext cx="178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7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18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68" name="Google Shape;268;p18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8"/>
          <p:cNvSpPr txBox="1">
            <a:spLocks noGrp="1"/>
          </p:cNvSpPr>
          <p:nvPr>
            <p:ph type="title" hasCustomPrompt="1"/>
          </p:nvPr>
        </p:nvSpPr>
        <p:spPr>
          <a:xfrm flipH="1">
            <a:off x="6033788" y="3367750"/>
            <a:ext cx="23046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1"/>
          </p:nvPr>
        </p:nvSpPr>
        <p:spPr>
          <a:xfrm flipH="1">
            <a:off x="6033763" y="3980350"/>
            <a:ext cx="2304600" cy="72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81863" y="1347325"/>
            <a:ext cx="23046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3"/>
          </p:nvPr>
        </p:nvSpPr>
        <p:spPr>
          <a:xfrm flipH="1">
            <a:off x="4981838" y="1959925"/>
            <a:ext cx="2304600" cy="72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953113" y="3415150"/>
            <a:ext cx="23046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subTitle" idx="5"/>
          </p:nvPr>
        </p:nvSpPr>
        <p:spPr>
          <a:xfrm flipH="1">
            <a:off x="1953088" y="4027750"/>
            <a:ext cx="2304600" cy="72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1448588" y="1183950"/>
            <a:ext cx="23046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7"/>
          </p:nvPr>
        </p:nvSpPr>
        <p:spPr>
          <a:xfrm flipH="1">
            <a:off x="1448563" y="1796550"/>
            <a:ext cx="2304600" cy="72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8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18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1" name="Google Shape;281;p18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2" name="Google Shape;282;p18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3" name="Google Shape;283;p18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4" name="Google Shape;284;p18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18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6" name="Google Shape;286;p18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19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90" name="Google Shape;290;p19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19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ubTitle" idx="1"/>
          </p:nvPr>
        </p:nvSpPr>
        <p:spPr>
          <a:xfrm flipH="1">
            <a:off x="1988400" y="2224225"/>
            <a:ext cx="2583600" cy="144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9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6" name="Google Shape;296;p19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7" name="Google Shape;297;p19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19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19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0" name="Google Shape;300;p19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1" name="Google Shape;301;p19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2" name="Google Shape;302;p19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2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06" name="Google Shape;306;p2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 flipH="1">
            <a:off x="5159550" y="2224225"/>
            <a:ext cx="2583600" cy="144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0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2" name="Google Shape;312;p20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3" name="Google Shape;313;p20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4" name="Google Shape;314;p20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5" name="Google Shape;315;p20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6" name="Google Shape;316;p20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7" name="Google Shape;317;p20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8" name="Google Shape;318;p20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411050" y="379256"/>
            <a:ext cx="6981000" cy="4385069"/>
            <a:chOff x="1411050" y="379256"/>
            <a:chExt cx="6981000" cy="4385069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5454429" y="379256"/>
              <a:ext cx="2489700" cy="1196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1411050" y="829825"/>
              <a:ext cx="6981000" cy="39345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" name="Google Shape;24;p3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5;p3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Google Shape;26;p3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3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28;p3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9;p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30;p3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31;p3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1" name="Google Shape;51;p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60;p5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1;p5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62;p5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63;p5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4;p5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5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5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0" name="Google Shape;70;p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6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6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6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6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79;p6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6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6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85" name="Google Shape;85;p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1406400" y="1667375"/>
            <a:ext cx="2929200" cy="173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ubTitle" idx="1"/>
          </p:nvPr>
        </p:nvSpPr>
        <p:spPr>
          <a:xfrm>
            <a:off x="1406400" y="3397775"/>
            <a:ext cx="2929200" cy="112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Google Shape;91;p7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" name="Google Shape;92;p7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" name="Google Shape;93;p7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94;p7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" name="Google Shape;95;p7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" name="Google Shape;96;p7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" name="Google Shape;97;p7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8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01" name="Google Shape;101;p8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2606000" y="1050675"/>
            <a:ext cx="4575000" cy="1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8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" name="Google Shape;107;p8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8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109;p8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110;p8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8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8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8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17" name="Google Shape;117;p9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936200" y="1781550"/>
            <a:ext cx="393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936225" y="2623350"/>
            <a:ext cx="3930600" cy="119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9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9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9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125;p9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126;p9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127;p9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9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9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33" name="Google Shape;133;p1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2291300" y="3388475"/>
            <a:ext cx="5204400" cy="112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7" name="Google Shape;137;p10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" name="Google Shape;138;p10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" name="Google Shape;139;p10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" name="Google Shape;140;p10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10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" name="Google Shape;142;p10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" name="Google Shape;143;p10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" name="Google Shape;144;p10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Prezentare Checkpoint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Ideea aplicației</a:t>
            </a:r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Char char="➔"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Concept:</a:t>
            </a:r>
            <a:r>
              <a:rPr lang="en" sz="16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16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Char char="◆"/>
            </a:pPr>
            <a:r>
              <a:rPr lang="en">
                <a:solidFill>
                  <a:srgbClr val="04302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</a:t>
            </a:r>
            <a:r>
              <a:rPr lang="en" sz="1600">
                <a:solidFill>
                  <a:srgbClr val="04302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oc Tower Defense din perspectivă top-down structurat în d</a:t>
            </a:r>
            <a:r>
              <a:rPr lang="en">
                <a:solidFill>
                  <a:srgbClr val="04302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</a:t>
            </a:r>
            <a:r>
              <a:rPr lang="en" sz="1600">
                <a:solidFill>
                  <a:srgbClr val="04302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uă p</a:t>
            </a:r>
            <a:r>
              <a:rPr lang="en">
                <a:solidFill>
                  <a:srgbClr val="04302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ărți: Resource Gathering, unde player-ul trimite friendly units să adune resurse pentru apărarea bazei și Fighting, unde valuri de enemies se spawnează random pe hartă și atacă baza playerului.</a:t>
            </a:r>
            <a:endParaRPr>
              <a:solidFill>
                <a:srgbClr val="04302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lang="en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Deciziile luate de player: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43025"/>
              </a:buClr>
              <a:buSzPts val="1600"/>
              <a:buFont typeface="Raleway Medium"/>
              <a:buChar char="◆"/>
            </a:pPr>
            <a:r>
              <a:rPr lang="en">
                <a:solidFill>
                  <a:srgbClr val="04302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Playerul va trebui să ia decizii strategice de apărare a bazei, de plasare a unităților de apărare (towers, walls), dar și decizii în timpul atacurilor inamicilor de a-și plasa friendly units pentru luptă</a:t>
            </a:r>
            <a:endParaRPr sz="1600">
              <a:solidFill>
                <a:srgbClr val="04302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Arhitectura aplicației</a:t>
            </a:r>
            <a:endParaRPr/>
          </a:p>
        </p:txBody>
      </p:sp>
      <p:sp>
        <p:nvSpPr>
          <p:cNvPr id="363" name="Google Shape;363;p26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“Scene Based” </a:t>
            </a:r>
            <a:r>
              <a:rPr lang="en" sz="1600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Architecture:  fiecare tip de entitate (ally.tscn, tower.tscn) este o scenă separată și sunt construite din componente reutilizabile (HealthComponent, AttackComponent etc.)</a:t>
            </a:r>
            <a:endParaRPr sz="1600">
              <a:solidFill>
                <a:srgbClr val="0430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Manageri centrali: </a:t>
            </a:r>
            <a:r>
              <a:rPr lang="en" sz="1600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GameManager și 				EnemySpawnManager care gestionează în parte 				aspecte importante ale jocului</a:t>
            </a:r>
            <a:endParaRPr sz="1600">
              <a:solidFill>
                <a:srgbClr val="0430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Separarea fișierelor </a:t>
            </a:r>
            <a:r>
              <a:rPr lang="en" sz="1600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după tip: asset-uriel, scene-urile 					și scripturile sunt în foldere diferite</a:t>
            </a:r>
            <a:endParaRPr sz="1600">
              <a:solidFill>
                <a:srgbClr val="0430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4302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350" y="1658625"/>
            <a:ext cx="2049375" cy="29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Părțile intersante și dificile</a:t>
            </a:r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Partea interesantă:</a:t>
            </a:r>
            <a:r>
              <a:rPr lang="en" sz="1600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 Inamicii și resursele se spawnează în mod random pe hartă, ceea ce crește nivelul de dificultate și dezinvoltură. Playerul va trebui să își schimbe strategia in real time pentru a putea face față valurilor de inamici care devin tot mai puternici și mai numeroși cu timpul</a:t>
            </a:r>
            <a:endParaRPr sz="1600">
              <a:solidFill>
                <a:srgbClr val="0430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Partea interesantă (coding-wise): </a:t>
            </a:r>
            <a:r>
              <a:rPr lang="ro-RO" sz="1600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în viitor, vom integra </a:t>
            </a:r>
            <a:r>
              <a:rPr lang="en" sz="1600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generarea aleatoare a hărții și a resurselor, deci fiecare nou playthrough va fi diferit de cele anterioare.</a:t>
            </a:r>
            <a:endParaRPr sz="1600">
              <a:solidFill>
                <a:srgbClr val="0430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Partea dificilă: </a:t>
            </a:r>
            <a:r>
              <a:rPr lang="en" sz="1600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deoarece vrem ca jocul să fie cât mai immersive, mecanica de pathfinding a inamicilor și modularizarea entităților pentru a crea noi unități s-au dovedit a fi mai dificile.</a:t>
            </a:r>
            <a:endParaRPr sz="1600">
              <a:solidFill>
                <a:srgbClr val="04302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Implementări viitoare</a:t>
            </a:r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În viitor ne propunem să rafinăm combatul propriu-zis dintre unități, să implementăm concepte de crit-chance, abilități pentru anumite trupe, dar și power-ups pentru player.</a:t>
            </a:r>
            <a:endParaRPr sz="1600">
              <a:solidFill>
                <a:srgbClr val="0430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         Un punct pe care ne propunem să îl atingem în curând este crearea unui buy menu pentru trupe și mecanica de amplasare a unităților de apărare.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3025"/>
                </a:solidFill>
                <a:latin typeface="Raleway"/>
                <a:ea typeface="Raleway"/>
                <a:cs typeface="Raleway"/>
                <a:sym typeface="Raleway"/>
              </a:rPr>
              <a:t>        În plus, vrem să implementăm concepte de enemy waves și posibilitatea de a da skip to next wave.</a:t>
            </a:r>
            <a:endParaRPr sz="1600">
              <a:solidFill>
                <a:srgbClr val="04302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365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Tajawal</vt:lpstr>
      <vt:lpstr>Raleway Black</vt:lpstr>
      <vt:lpstr>Arial</vt:lpstr>
      <vt:lpstr>Raleway</vt:lpstr>
      <vt:lpstr>Roboto Condensed Light</vt:lpstr>
      <vt:lpstr>Raleway Medium</vt:lpstr>
      <vt:lpstr>Livvic</vt:lpstr>
      <vt:lpstr>Bebas Neue</vt:lpstr>
      <vt:lpstr>Raleway ExtraBold</vt:lpstr>
      <vt:lpstr>Cute Lovely Interface by Slidesgo</vt:lpstr>
      <vt:lpstr>Prezentare Checkpoint 2</vt:lpstr>
      <vt:lpstr>Ideea aplicației</vt:lpstr>
      <vt:lpstr>Arhitectura aplicației</vt:lpstr>
      <vt:lpstr>Părțile intersante și dificile</vt:lpstr>
      <vt:lpstr>Implementări viitoare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Checkpoint 2</dc:title>
  <dc:creator>Cosmin</dc:creator>
  <cp:lastModifiedBy>NICOLAE-COSMIN   MARASOIU</cp:lastModifiedBy>
  <cp:revision>2</cp:revision>
  <dcterms:modified xsi:type="dcterms:W3CDTF">2025-05-07T12:33:18Z</dcterms:modified>
</cp:coreProperties>
</file>