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81C"/>
    <a:srgbClr val="227317"/>
    <a:srgbClr val="2E991F"/>
    <a:srgbClr val="83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2E991F"/>
            </a:gs>
            <a:gs pos="45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82354"/>
            <a:ext cx="6400800" cy="115644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Gustavo Díaz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Cosmin </a:t>
            </a:r>
            <a:r>
              <a:rPr lang="es-ES" dirty="0" err="1">
                <a:solidFill>
                  <a:schemeClr val="bg1"/>
                </a:solidFill>
              </a:rPr>
              <a:t>Rusu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Anastasia Singerean</a:t>
            </a:r>
            <a:endParaRPr dirty="0">
              <a:solidFill>
                <a:schemeClr val="bg1"/>
              </a:solidFill>
            </a:endParaRPr>
          </a:p>
          <a:p>
            <a:pPr algn="l"/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FE1DF5B-45B6-9B80-A5BD-DB90721B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5514975"/>
            <a:ext cx="3981450" cy="134302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A8AC58C-AB9E-1D6A-405B-594C4DE3A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562" y="-382120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181EB-78A5-060C-7F4E-2C60CCFA5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29D2-9398-9020-8769-88C69E9C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Formulario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58C39C-4E34-79EC-540E-821E18D7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7" y="1345921"/>
            <a:ext cx="6221505" cy="46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9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Conclusión</a:t>
            </a:r>
            <a:r>
              <a:rPr dirty="0">
                <a:solidFill>
                  <a:schemeClr val="bg1"/>
                </a:solidFill>
              </a:rPr>
              <a:t> y </a:t>
            </a:r>
            <a:r>
              <a:rPr dirty="0" err="1">
                <a:solidFill>
                  <a:schemeClr val="bg1"/>
                </a:solidFill>
              </a:rPr>
              <a:t>Futuras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Mejoras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</a:t>
            </a:r>
            <a:r>
              <a:rPr dirty="0" err="1">
                <a:solidFill>
                  <a:schemeClr val="bg1"/>
                </a:solidFill>
              </a:rPr>
              <a:t>Posibles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mejoras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• </a:t>
            </a:r>
            <a:r>
              <a:rPr dirty="0" err="1">
                <a:solidFill>
                  <a:schemeClr val="bg1"/>
                </a:solidFill>
              </a:rPr>
              <a:t>Notificaciones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correo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  </a:t>
            </a:r>
            <a:r>
              <a:rPr dirty="0">
                <a:solidFill>
                  <a:schemeClr val="bg1"/>
                </a:solidFill>
              </a:rPr>
              <a:t>• </a:t>
            </a:r>
            <a:r>
              <a:rPr dirty="0" err="1">
                <a:solidFill>
                  <a:schemeClr val="bg1"/>
                </a:solidFill>
              </a:rPr>
              <a:t>Historial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médico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mascota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  • Reservar cita online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Objetivo</a:t>
            </a:r>
            <a:r>
              <a:rPr dirty="0">
                <a:solidFill>
                  <a:schemeClr val="bg1"/>
                </a:solidFill>
              </a:rPr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Sistema de </a:t>
            </a:r>
            <a:r>
              <a:rPr dirty="0" err="1">
                <a:solidFill>
                  <a:schemeClr val="bg1"/>
                </a:solidFill>
              </a:rPr>
              <a:t>gestión</a:t>
            </a:r>
            <a:r>
              <a:rPr dirty="0">
                <a:solidFill>
                  <a:schemeClr val="bg1"/>
                </a:solidFill>
              </a:rPr>
              <a:t> para </a:t>
            </a:r>
            <a:r>
              <a:rPr dirty="0" err="1">
                <a:solidFill>
                  <a:schemeClr val="bg1"/>
                </a:solidFill>
              </a:rPr>
              <a:t>clínicas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veterinarias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r>
              <a:rPr dirty="0">
                <a:solidFill>
                  <a:schemeClr val="bg1"/>
                </a:solidFill>
              </a:rPr>
              <a:t>- </a:t>
            </a:r>
            <a:r>
              <a:rPr dirty="0" err="1">
                <a:solidFill>
                  <a:schemeClr val="bg1"/>
                </a:solidFill>
              </a:rPr>
              <a:t>Permite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gestionar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tratamientos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consultas</a:t>
            </a:r>
            <a:r>
              <a:rPr dirty="0">
                <a:solidFill>
                  <a:schemeClr val="bg1"/>
                </a:solidFill>
              </a:rPr>
              <a:t> y planes.</a:t>
            </a:r>
          </a:p>
          <a:p>
            <a:r>
              <a:rPr dirty="0">
                <a:solidFill>
                  <a:schemeClr val="bg1"/>
                </a:solidFill>
              </a:rPr>
              <a:t>- </a:t>
            </a:r>
            <a:r>
              <a:rPr dirty="0" err="1">
                <a:solidFill>
                  <a:schemeClr val="bg1"/>
                </a:solidFill>
              </a:rPr>
              <a:t>Diseñado</a:t>
            </a:r>
            <a:r>
              <a:rPr dirty="0">
                <a:solidFill>
                  <a:schemeClr val="bg1"/>
                </a:solidFill>
              </a:rPr>
              <a:t> para </a:t>
            </a:r>
            <a:r>
              <a:rPr dirty="0" err="1">
                <a:solidFill>
                  <a:schemeClr val="bg1"/>
                </a:solidFill>
              </a:rPr>
              <a:t>mejorar</a:t>
            </a:r>
            <a:r>
              <a:rPr dirty="0">
                <a:solidFill>
                  <a:schemeClr val="bg1"/>
                </a:solidFill>
              </a:rPr>
              <a:t> la </a:t>
            </a:r>
            <a:r>
              <a:rPr dirty="0" err="1">
                <a:solidFill>
                  <a:schemeClr val="bg1"/>
                </a:solidFill>
              </a:rPr>
              <a:t>eficiencia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administrativa</a:t>
            </a:r>
            <a:r>
              <a:rPr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Tecnologías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Utilizadas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    </a:t>
            </a:r>
            <a:r>
              <a:rPr dirty="0">
                <a:solidFill>
                  <a:schemeClr val="bg1"/>
                </a:solidFill>
              </a:rPr>
              <a:t>- Frontend: Vue 3 + Vite + Sass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    </a:t>
            </a:r>
            <a:r>
              <a:rPr dirty="0">
                <a:solidFill>
                  <a:schemeClr val="bg1"/>
                </a:solidFill>
              </a:rPr>
              <a:t>- Backend: .NET 8 + Entity Framework Core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    </a:t>
            </a:r>
            <a:r>
              <a:rPr dirty="0">
                <a:solidFill>
                  <a:schemeClr val="bg1"/>
                </a:solidFill>
              </a:rPr>
              <a:t>- Base de </a:t>
            </a:r>
            <a:r>
              <a:rPr dirty="0" err="1">
                <a:solidFill>
                  <a:schemeClr val="bg1"/>
                </a:solidFill>
              </a:rPr>
              <a:t>datos</a:t>
            </a:r>
            <a:r>
              <a:rPr dirty="0">
                <a:solidFill>
                  <a:schemeClr val="bg1"/>
                </a:solidFill>
              </a:rPr>
              <a:t>: PostgreSQL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    </a:t>
            </a:r>
            <a:r>
              <a:rPr dirty="0">
                <a:solidFill>
                  <a:schemeClr val="bg1"/>
                </a:solidFill>
              </a:rPr>
              <a:t>- </a:t>
            </a:r>
            <a:r>
              <a:rPr dirty="0" err="1">
                <a:solidFill>
                  <a:schemeClr val="bg1"/>
                </a:solidFill>
              </a:rPr>
              <a:t>Contenedores</a:t>
            </a:r>
            <a:r>
              <a:rPr dirty="0">
                <a:solidFill>
                  <a:schemeClr val="bg1"/>
                </a:solidFill>
              </a:rPr>
              <a:t>: Docker y Docker Compose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    - Git y GitHub para control de versiones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    - Estrategia </a:t>
            </a:r>
            <a:r>
              <a:rPr lang="es-ES" dirty="0" err="1">
                <a:solidFill>
                  <a:schemeClr val="bg1"/>
                </a:solidFill>
              </a:rPr>
              <a:t>GitFlow</a:t>
            </a:r>
            <a:r>
              <a:rPr lang="es-ES" dirty="0">
                <a:solidFill>
                  <a:schemeClr val="bg1"/>
                </a:solidFill>
              </a:rPr>
              <a:t> para trabajo en equipo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E29989-1448-23DC-A9DC-B40216E7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7" y="5257800"/>
            <a:ext cx="1383927" cy="13025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F91DAE-4D06-66F7-9580-A4B15440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78" y="0"/>
            <a:ext cx="2143125" cy="21431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A3AF2B-DE3B-18AF-FB28-04D00CC0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127" y="4837497"/>
            <a:ext cx="2143125" cy="21431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CFA7049-0F7C-5A10-3507-BD042FAF3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992" y="4234916"/>
            <a:ext cx="2578530" cy="287290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51EFAAC-E87D-AB66-7965-6DFC58527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592" y="5004813"/>
            <a:ext cx="3075174" cy="154857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F979B69-A618-4E99-40D7-E89901934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949" y="94689"/>
            <a:ext cx="2064202" cy="154734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A67E9B1-3DF5-AA11-CFCE-B351D5ECB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3466" y="2738438"/>
            <a:ext cx="1652586" cy="6905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Arquitectura</a:t>
            </a:r>
            <a:r>
              <a:rPr dirty="0">
                <a:solidFill>
                  <a:schemeClr val="bg1"/>
                </a:solidFill>
              </a:rPr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Arquitectura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basada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contenedores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Frontend </a:t>
            </a:r>
            <a:r>
              <a:rPr dirty="0" err="1">
                <a:solidFill>
                  <a:schemeClr val="bg1"/>
                </a:solidFill>
              </a:rPr>
              <a:t>en</a:t>
            </a:r>
            <a:r>
              <a:rPr dirty="0">
                <a:solidFill>
                  <a:schemeClr val="bg1"/>
                </a:solidFill>
              </a:rPr>
              <a:t> Vue</a:t>
            </a:r>
          </a:p>
          <a:p>
            <a:r>
              <a:rPr dirty="0">
                <a:solidFill>
                  <a:schemeClr val="bg1"/>
                </a:solidFill>
              </a:rPr>
              <a:t>- API REST </a:t>
            </a:r>
            <a:r>
              <a:rPr dirty="0" err="1">
                <a:solidFill>
                  <a:schemeClr val="bg1"/>
                </a:solidFill>
              </a:rPr>
              <a:t>en</a:t>
            </a:r>
            <a:r>
              <a:rPr dirty="0">
                <a:solidFill>
                  <a:schemeClr val="bg1"/>
                </a:solidFill>
              </a:rPr>
              <a:t> .NET</a:t>
            </a:r>
          </a:p>
          <a:p>
            <a:r>
              <a:rPr dirty="0">
                <a:solidFill>
                  <a:schemeClr val="bg1"/>
                </a:solidFill>
              </a:rPr>
              <a:t>- PostgreSQL </a:t>
            </a:r>
            <a:r>
              <a:rPr dirty="0" err="1">
                <a:solidFill>
                  <a:schemeClr val="bg1"/>
                </a:solidFill>
              </a:rPr>
              <a:t>como</a:t>
            </a:r>
            <a:r>
              <a:rPr dirty="0">
                <a:solidFill>
                  <a:schemeClr val="bg1"/>
                </a:solidFill>
              </a:rPr>
              <a:t> base de </a:t>
            </a:r>
            <a:r>
              <a:rPr dirty="0" err="1">
                <a:solidFill>
                  <a:schemeClr val="bg1"/>
                </a:solidFill>
              </a:rPr>
              <a:t>datos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- </a:t>
            </a:r>
            <a:r>
              <a:rPr dirty="0" err="1">
                <a:solidFill>
                  <a:schemeClr val="bg1"/>
                </a:solidFill>
              </a:rPr>
              <a:t>Comunicación</a:t>
            </a:r>
            <a:r>
              <a:rPr dirty="0">
                <a:solidFill>
                  <a:schemeClr val="bg1"/>
                </a:solidFill>
              </a:rPr>
              <a:t> entre </a:t>
            </a:r>
            <a:r>
              <a:rPr dirty="0" err="1">
                <a:solidFill>
                  <a:schemeClr val="bg1"/>
                </a:solidFill>
              </a:rPr>
              <a:t>servicios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vía</a:t>
            </a:r>
            <a:r>
              <a:rPr dirty="0">
                <a:solidFill>
                  <a:schemeClr val="bg1"/>
                </a:solidFill>
              </a:rPr>
              <a:t> Docker Compose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Funcionalidades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Principales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</a:t>
            </a:r>
            <a:r>
              <a:rPr dirty="0" err="1">
                <a:solidFill>
                  <a:schemeClr val="bg1"/>
                </a:solidFill>
              </a:rPr>
              <a:t>Autenticación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usuarios</a:t>
            </a:r>
            <a:r>
              <a:rPr dirty="0">
                <a:solidFill>
                  <a:schemeClr val="bg1"/>
                </a:solidFill>
              </a:rPr>
              <a:t> (JWT)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- </a:t>
            </a:r>
            <a:r>
              <a:rPr dirty="0" err="1">
                <a:solidFill>
                  <a:schemeClr val="bg1"/>
                </a:solidFill>
              </a:rPr>
              <a:t>Gestión</a:t>
            </a:r>
            <a:r>
              <a:rPr dirty="0">
                <a:solidFill>
                  <a:schemeClr val="bg1"/>
                </a:solidFill>
              </a:rPr>
              <a:t> CRUD de: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</a:t>
            </a:r>
            <a:r>
              <a:rPr sz="2800" dirty="0">
                <a:solidFill>
                  <a:schemeClr val="bg1"/>
                </a:solidFill>
              </a:rPr>
              <a:t>• </a:t>
            </a:r>
            <a:r>
              <a:rPr sz="2800" dirty="0" err="1">
                <a:solidFill>
                  <a:schemeClr val="bg1"/>
                </a:solidFill>
              </a:rPr>
              <a:t>Especies</a:t>
            </a:r>
            <a:r>
              <a:rPr sz="2800" dirty="0">
                <a:solidFill>
                  <a:schemeClr val="bg1"/>
                </a:solidFill>
              </a:rPr>
              <a:t> </a:t>
            </a:r>
            <a:r>
              <a:rPr sz="2800" dirty="0" err="1">
                <a:solidFill>
                  <a:schemeClr val="bg1"/>
                </a:solidFill>
              </a:rPr>
              <a:t>animales</a:t>
            </a:r>
            <a:endParaRPr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2800" dirty="0">
                <a:solidFill>
                  <a:schemeClr val="bg1"/>
                </a:solidFill>
              </a:rPr>
              <a:t>  • </a:t>
            </a:r>
            <a:r>
              <a:rPr sz="2800" dirty="0" err="1">
                <a:solidFill>
                  <a:schemeClr val="bg1"/>
                </a:solidFill>
              </a:rPr>
              <a:t>Tratamientos</a:t>
            </a:r>
            <a:endParaRPr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2800" dirty="0">
                <a:solidFill>
                  <a:schemeClr val="bg1"/>
                </a:solidFill>
              </a:rPr>
              <a:t>  • </a:t>
            </a:r>
            <a:r>
              <a:rPr sz="2800" dirty="0" err="1">
                <a:solidFill>
                  <a:schemeClr val="bg1"/>
                </a:solidFill>
              </a:rPr>
              <a:t>Consultas</a:t>
            </a:r>
            <a:r>
              <a:rPr sz="2800" dirty="0">
                <a:solidFill>
                  <a:schemeClr val="bg1"/>
                </a:solidFill>
              </a:rPr>
              <a:t> </a:t>
            </a:r>
            <a:r>
              <a:rPr sz="2800" dirty="0" err="1">
                <a:solidFill>
                  <a:schemeClr val="bg1"/>
                </a:solidFill>
              </a:rPr>
              <a:t>veterinarias</a:t>
            </a:r>
            <a:endParaRPr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2800" dirty="0">
                <a:solidFill>
                  <a:schemeClr val="bg1"/>
                </a:solidFill>
              </a:rPr>
              <a:t>  • Planes de </a:t>
            </a:r>
            <a:r>
              <a:rPr sz="2800" dirty="0" err="1">
                <a:solidFill>
                  <a:schemeClr val="bg1"/>
                </a:solidFill>
              </a:rPr>
              <a:t>salud</a:t>
            </a:r>
            <a:endParaRPr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</a:t>
            </a:r>
            <a:r>
              <a:rPr dirty="0" err="1">
                <a:solidFill>
                  <a:schemeClr val="bg1"/>
                </a:solidFill>
              </a:rPr>
              <a:t>Interfaz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administración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Wireframes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Vista de Login</a:t>
            </a:r>
          </a:p>
          <a:p>
            <a:r>
              <a:rPr dirty="0">
                <a:solidFill>
                  <a:schemeClr val="bg1"/>
                </a:solidFill>
              </a:rPr>
              <a:t>- Panel Principal (Dashboard)</a:t>
            </a:r>
          </a:p>
          <a:p>
            <a:r>
              <a:rPr dirty="0">
                <a:solidFill>
                  <a:schemeClr val="bg1"/>
                </a:solidFill>
              </a:rPr>
              <a:t>- </a:t>
            </a:r>
            <a:r>
              <a:rPr dirty="0" err="1">
                <a:solidFill>
                  <a:schemeClr val="bg1"/>
                </a:solidFill>
              </a:rPr>
              <a:t>Formularios</a:t>
            </a:r>
            <a:r>
              <a:rPr dirty="0">
                <a:solidFill>
                  <a:schemeClr val="bg1"/>
                </a:solidFill>
              </a:rPr>
              <a:t> para </a:t>
            </a:r>
            <a:r>
              <a:rPr dirty="0" err="1">
                <a:solidFill>
                  <a:schemeClr val="bg1"/>
                </a:solidFill>
              </a:rPr>
              <a:t>crear</a:t>
            </a:r>
            <a:r>
              <a:rPr dirty="0">
                <a:solidFill>
                  <a:schemeClr val="bg1"/>
                </a:solidFill>
              </a:rPr>
              <a:t>/</a:t>
            </a:r>
            <a:r>
              <a:rPr dirty="0" err="1">
                <a:solidFill>
                  <a:schemeClr val="bg1"/>
                </a:solidFill>
              </a:rPr>
              <a:t>modificar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registros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1FF7C-F55C-2EDC-47E4-CB7881D9D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8C74-26B3-1ECE-8ECE-8F541A7E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Login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D90517-FCD6-0A78-F903-C3F0BB60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6" y="1298404"/>
            <a:ext cx="5271247" cy="51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1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10817-EA93-80AC-7D0F-DD5A7D602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04D9-0D52-2675-F1C7-EBFE84F9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Panel Principal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B6B91D-A423-020E-C2B2-222D1288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5" y="1325819"/>
            <a:ext cx="6149312" cy="475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15D5B-5236-447C-98EF-B55868D97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2333-7436-39BA-79CFBC4D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Panel Principal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19E0FA-60C7-3BD3-25C5-46FCFAA9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5" y="1636018"/>
            <a:ext cx="6051177" cy="42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4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207</Words>
  <Application>Microsoft Office PowerPoint</Application>
  <PresentationFormat>Presentación en pantalla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Presentación de PowerPoint</vt:lpstr>
      <vt:lpstr>Objetivo del Proyecto</vt:lpstr>
      <vt:lpstr>Tecnologías Utilizadas</vt:lpstr>
      <vt:lpstr>Arquitectura del Proyecto</vt:lpstr>
      <vt:lpstr>Funcionalidades Principales</vt:lpstr>
      <vt:lpstr>Wireframes</vt:lpstr>
      <vt:lpstr>Login</vt:lpstr>
      <vt:lpstr>Panel Principal</vt:lpstr>
      <vt:lpstr>Panel Principal</vt:lpstr>
      <vt:lpstr>Formulario</vt:lpstr>
      <vt:lpstr>Conclusión y Futuras Mejoras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Anastasia Singerean</cp:lastModifiedBy>
  <cp:revision>10</cp:revision>
  <dcterms:created xsi:type="dcterms:W3CDTF">2013-01-27T09:14:16Z</dcterms:created>
  <dcterms:modified xsi:type="dcterms:W3CDTF">2025-05-17T15:34:35Z</dcterms:modified>
  <cp:category/>
</cp:coreProperties>
</file>