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E2A70A-4B56-41CF-BF57-88C0D8CD242F}">
          <p14:sldIdLst>
            <p14:sldId id="256"/>
            <p14:sldId id="257"/>
            <p14:sldId id="259"/>
            <p14:sldId id="260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7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801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54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3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68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5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4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4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894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59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4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3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52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49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05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A8BAE7-CB86-4570-9902-356521761809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B8C710-153E-411B-AF77-95842068836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70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ameoflife.com/" TargetMode="External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BC37-0CE4-4B8D-AC22-75C80064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44326"/>
            <a:ext cx="9440034" cy="1828801"/>
          </a:xfrm>
        </p:spPr>
        <p:txBody>
          <a:bodyPr/>
          <a:lstStyle/>
          <a:p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vietii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78C81-00C8-46C2-A080-C09CDFAD6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Proiectul </a:t>
            </a:r>
            <a:r>
              <a:rPr lang="en-US" dirty="0"/>
              <a:t>6</a:t>
            </a:r>
            <a:endParaRPr lang="ro-RO" dirty="0"/>
          </a:p>
          <a:p>
            <a:r>
              <a:rPr lang="en-US" dirty="0" err="1"/>
              <a:t>Capisizu</a:t>
            </a:r>
            <a:r>
              <a:rPr lang="en-US" dirty="0"/>
              <a:t> Cosmin Louis</a:t>
            </a:r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ADC5DBA-E7EB-4609-80C0-A2DDD1DCDF31}"/>
              </a:ext>
            </a:extLst>
          </p:cNvPr>
          <p:cNvSpPr txBox="1"/>
          <p:nvPr/>
        </p:nvSpPr>
        <p:spPr>
          <a:xfrm>
            <a:off x="754117" y="5680845"/>
            <a:ext cx="32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prof. Costin </a:t>
            </a:r>
            <a:r>
              <a:rPr lang="ro-RO" dirty="0" err="1"/>
              <a:t>Badica</a:t>
            </a:r>
            <a:endParaRPr lang="ro-RO" dirty="0"/>
          </a:p>
          <a:p>
            <a:r>
              <a:rPr lang="ro-RO" dirty="0"/>
              <a:t>prof. Alexandru </a:t>
            </a:r>
            <a:r>
              <a:rPr lang="ro-RO" dirty="0" err="1"/>
              <a:t>Becheru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B7977B3-9398-4282-8675-765BED926978}"/>
              </a:ext>
            </a:extLst>
          </p:cNvPr>
          <p:cNvSpPr txBox="1"/>
          <p:nvPr/>
        </p:nvSpPr>
        <p:spPr>
          <a:xfrm>
            <a:off x="9214945" y="5680845"/>
            <a:ext cx="275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IS1.1</a:t>
            </a:r>
          </a:p>
          <a:p>
            <a:r>
              <a:rPr lang="ro-RO" dirty="0"/>
              <a:t>Învățare </a:t>
            </a:r>
            <a:r>
              <a:rPr lang="ro-RO" dirty="0" err="1"/>
              <a:t>multi</a:t>
            </a:r>
            <a:r>
              <a:rPr lang="ro-RO" dirty="0"/>
              <a:t>-agent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88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B6B-9B1D-4A12-A2C5-78F5CD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05E1C-0B5F-4E96-B602-9F34744E81C3}"/>
              </a:ext>
            </a:extLst>
          </p:cNvPr>
          <p:cNvSpPr txBox="1"/>
          <p:nvPr/>
        </p:nvSpPr>
        <p:spPr>
          <a:xfrm>
            <a:off x="1755321" y="2224627"/>
            <a:ext cx="8523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i="0" dirty="0">
                <a:effectLst/>
                <a:latin typeface="Arial" panose="020B0604020202020204" pitchFamily="34" charset="0"/>
              </a:rPr>
              <a:t>	Proiectarea si implementarea unui sistem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multi</a:t>
            </a:r>
            <a:r>
              <a:rPr lang="ro-RO" b="0" i="0" dirty="0">
                <a:effectLst/>
                <a:latin typeface="Arial" panose="020B0604020202020204" pitchFamily="34" charset="0"/>
              </a:rPr>
              <a:t>-agent pentru simularea jocului vieții, game of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life</a:t>
            </a:r>
            <a:r>
              <a:rPr lang="ro-RO" b="0" i="0" dirty="0">
                <a:effectLst/>
                <a:latin typeface="Arial" panose="020B0604020202020204" pitchFamily="34" charset="0"/>
              </a:rPr>
              <a:t>. Se va defini si analiza cel puțin un joc de tip automat celular diferit de cel din programul demonstrativ pentru jocul vieții. </a:t>
            </a: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r>
              <a:rPr lang="ro-RO" dirty="0">
                <a:latin typeface="Arial" panose="020B0604020202020204" pitchFamily="34" charset="0"/>
              </a:rPr>
              <a:t>	</a:t>
            </a:r>
            <a:r>
              <a:rPr lang="ro-RO" b="0" i="0" dirty="0">
                <a:effectLst/>
                <a:latin typeface="Arial" panose="020B0604020202020204" pitchFamily="34" charset="0"/>
              </a:rPr>
              <a:t>Pentru jocul vieții se vor defini si experimenta si alte configurații inițiale, pe lângă cele predefinite in programul demonstrativ.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31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575-B0D6-4A19-BCB2-18C82AEB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4401-1958-489C-9420-89756B0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822675"/>
          </a:xfrm>
        </p:spPr>
        <p:txBody>
          <a:bodyPr/>
          <a:lstStyle/>
          <a:p>
            <a:pPr marL="36900" indent="0">
              <a:buNone/>
            </a:pPr>
            <a:r>
              <a:rPr lang="ro-RO" dirty="0"/>
              <a:t>	Jocul Vieții este un automat celular conceput de matematicianul britanic John </a:t>
            </a:r>
            <a:r>
              <a:rPr lang="ro-RO" dirty="0" err="1"/>
              <a:t>Horton</a:t>
            </a:r>
            <a:r>
              <a:rPr lang="ro-RO" dirty="0"/>
              <a:t> </a:t>
            </a:r>
            <a:r>
              <a:rPr lang="ro-RO" dirty="0" err="1"/>
              <a:t>Conway</a:t>
            </a:r>
            <a:r>
              <a:rPr lang="ro-RO" dirty="0"/>
              <a:t> in 1970.</a:t>
            </a:r>
          </a:p>
          <a:p>
            <a:pPr marL="36900" indent="0">
              <a:buNone/>
            </a:pPr>
            <a:r>
              <a:rPr lang="ro-RO" dirty="0"/>
              <a:t>	Este un joc fără jucători, ceea ce înseamnă ca evoluția sa este determinata de starea sa inițiala, nefiind nevoie de alte informații.</a:t>
            </a:r>
          </a:p>
          <a:p>
            <a:pPr marL="450000" lvl="1" indent="0">
              <a:buNone/>
            </a:pPr>
            <a:endParaRPr lang="ro-RO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456E957-7DE1-4321-B7E0-0E600107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88" y="3761824"/>
            <a:ext cx="3381375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0B38-2510-4595-8EA5-83540162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Regulile de evoluție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8E8F-A55F-4535-9675-DD761908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0463"/>
            <a:ext cx="10353762" cy="4058751"/>
          </a:xfrm>
        </p:spPr>
        <p:txBody>
          <a:bodyPr/>
          <a:lstStyle/>
          <a:p>
            <a:r>
              <a:rPr lang="ro-RO" dirty="0"/>
              <a:t>Orice celula </a:t>
            </a:r>
            <a:r>
              <a:rPr lang="ro-RO" dirty="0">
                <a:solidFill>
                  <a:srgbClr val="92D050"/>
                </a:solidFill>
              </a:rPr>
              <a:t>vie</a:t>
            </a:r>
            <a:r>
              <a:rPr lang="ro-RO" dirty="0"/>
              <a:t> cu mai puțin de 2 vecini vii moare.</a:t>
            </a:r>
          </a:p>
          <a:p>
            <a:pPr marL="36900" indent="0">
              <a:buNone/>
            </a:pPr>
            <a:endParaRPr lang="ro-RO" dirty="0"/>
          </a:p>
          <a:p>
            <a:r>
              <a:rPr lang="ro-RO" dirty="0"/>
              <a:t>Orice celula </a:t>
            </a:r>
            <a:r>
              <a:rPr lang="ro-RO" dirty="0">
                <a:solidFill>
                  <a:srgbClr val="92D050"/>
                </a:solidFill>
              </a:rPr>
              <a:t>vie</a:t>
            </a:r>
            <a:r>
              <a:rPr lang="ro-RO" dirty="0"/>
              <a:t> cu 2 sau 3 vecini vii trăiește in generația următoare.</a:t>
            </a:r>
          </a:p>
          <a:p>
            <a:pPr marL="36900" indent="0">
              <a:buNone/>
            </a:pPr>
            <a:endParaRPr lang="ro-RO" dirty="0"/>
          </a:p>
          <a:p>
            <a:r>
              <a:rPr lang="ro-RO" dirty="0"/>
              <a:t>Orice celula </a:t>
            </a:r>
            <a:r>
              <a:rPr lang="ro-RO" dirty="0">
                <a:solidFill>
                  <a:srgbClr val="92D050"/>
                </a:solidFill>
              </a:rPr>
              <a:t>vie</a:t>
            </a:r>
            <a:r>
              <a:rPr lang="ro-RO" dirty="0"/>
              <a:t> cu mai mult de 3 vecini vii moare.</a:t>
            </a:r>
          </a:p>
          <a:p>
            <a:pPr marL="36900" indent="0">
              <a:buNone/>
            </a:pPr>
            <a:endParaRPr lang="ro-RO" dirty="0"/>
          </a:p>
          <a:p>
            <a:r>
              <a:rPr lang="ro-RO" dirty="0"/>
              <a:t>Orice celula </a:t>
            </a:r>
            <a:r>
              <a:rPr lang="ro-RO" dirty="0">
                <a:solidFill>
                  <a:srgbClr val="FF0000"/>
                </a:solidFill>
              </a:rPr>
              <a:t>moarta</a:t>
            </a:r>
            <a:r>
              <a:rPr lang="ro-RO" dirty="0"/>
              <a:t> cu exact 3 vecini vii devine o celula vie.</a:t>
            </a:r>
          </a:p>
        </p:txBody>
      </p:sp>
    </p:spTree>
    <p:extLst>
      <p:ext uri="{BB962C8B-B14F-4D97-AF65-F5344CB8AC3E}">
        <p14:creationId xmlns:p14="http://schemas.microsoft.com/office/powerpoint/2010/main" val="18423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5872-A6ED-4EF7-A7DD-F617C3E3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organisme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EB52-839D-42EA-A7E7-E2EC06E1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44703"/>
          </a:xfrm>
        </p:spPr>
        <p:txBody>
          <a:bodyPr/>
          <a:lstStyle/>
          <a:p>
            <a:endParaRPr lang="ro-RO" dirty="0"/>
          </a:p>
          <a:p>
            <a:pPr lvl="1"/>
            <a:r>
              <a:rPr lang="ro-RO" dirty="0"/>
              <a:t>Statice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r>
              <a:rPr lang="ro-RO" dirty="0"/>
              <a:t>Oscilante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marL="450000" lvl="1" indent="0">
              <a:buNone/>
            </a:pPr>
            <a:endParaRPr lang="ro-RO" dirty="0"/>
          </a:p>
          <a:p>
            <a:pPr lvl="1"/>
            <a:r>
              <a:rPr lang="ro-RO" dirty="0"/>
              <a:t>Nave spațiale</a:t>
            </a:r>
          </a:p>
        </p:txBody>
      </p:sp>
      <p:pic>
        <p:nvPicPr>
          <p:cNvPr id="5" name="Imagine 4" descr="O imagine care conține shoji, clădire, fereastră&#10;&#10;Descriere generată automat">
            <a:extLst>
              <a:ext uri="{FF2B5EF4-FFF2-40B4-BE49-F238E27FC236}">
                <a16:creationId xmlns:a16="http://schemas.microsoft.com/office/drawing/2014/main" id="{4078DEB9-76F6-43FC-A228-738FDE1B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90" y="2050503"/>
            <a:ext cx="628650" cy="628650"/>
          </a:xfrm>
          <a:prstGeom prst="rect">
            <a:avLst/>
          </a:prstGeom>
        </p:spPr>
      </p:pic>
      <p:pic>
        <p:nvPicPr>
          <p:cNvPr id="7" name="Imagine 6" descr="O imagine care conține shoji, clădire, miniatură, mozaicat&#10;&#10;Descriere generată automat">
            <a:extLst>
              <a:ext uri="{FF2B5EF4-FFF2-40B4-BE49-F238E27FC236}">
                <a16:creationId xmlns:a16="http://schemas.microsoft.com/office/drawing/2014/main" id="{372772BC-29D6-4D39-BB32-29DB5C41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26" y="1979963"/>
            <a:ext cx="933450" cy="781050"/>
          </a:xfrm>
          <a:prstGeom prst="rect">
            <a:avLst/>
          </a:prstGeom>
        </p:spPr>
      </p:pic>
      <p:pic>
        <p:nvPicPr>
          <p:cNvPr id="9" name="Imagine 8" descr="O imagine care conține shoji, cuvinte încrucișate, mozaicat&#10;&#10;Descriere generată automat">
            <a:extLst>
              <a:ext uri="{FF2B5EF4-FFF2-40B4-BE49-F238E27FC236}">
                <a16:creationId xmlns:a16="http://schemas.microsoft.com/office/drawing/2014/main" id="{BF8F3CC9-EC21-4F80-9462-28DA05609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4" y="1898103"/>
            <a:ext cx="933450" cy="933450"/>
          </a:xfrm>
          <a:prstGeom prst="rect">
            <a:avLst/>
          </a:prstGeom>
        </p:spPr>
      </p:pic>
      <p:pic>
        <p:nvPicPr>
          <p:cNvPr id="11" name="Imagine 10" descr="O imagine care conține shoji, clădire&#10;&#10;Descriere generată automat">
            <a:extLst>
              <a:ext uri="{FF2B5EF4-FFF2-40B4-BE49-F238E27FC236}">
                <a16:creationId xmlns:a16="http://schemas.microsoft.com/office/drawing/2014/main" id="{B9A8523D-E670-4A57-8BF9-DD99629E6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90" y="3664275"/>
            <a:ext cx="781050" cy="781050"/>
          </a:xfrm>
          <a:prstGeom prst="rect">
            <a:avLst/>
          </a:prstGeom>
        </p:spPr>
      </p:pic>
      <p:pic>
        <p:nvPicPr>
          <p:cNvPr id="13" name="Imagine 12" descr="O imagine care conține shoji, cuvinte încrucișate, clădire, mozaicat&#10;&#10;Descriere generată automat">
            <a:extLst>
              <a:ext uri="{FF2B5EF4-FFF2-40B4-BE49-F238E27FC236}">
                <a16:creationId xmlns:a16="http://schemas.microsoft.com/office/drawing/2014/main" id="{29E699FA-2AC5-4409-95F5-D7237607D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37" y="3588075"/>
            <a:ext cx="933450" cy="933450"/>
          </a:xfrm>
          <a:prstGeom prst="rect">
            <a:avLst/>
          </a:prstGeom>
        </p:spPr>
      </p:pic>
      <p:pic>
        <p:nvPicPr>
          <p:cNvPr id="15" name="Imagine 14" descr="O imagine care conține shoji, cuvinte încrucișate, clădire&#10;&#10;Descriere generată automat">
            <a:extLst>
              <a:ext uri="{FF2B5EF4-FFF2-40B4-BE49-F238E27FC236}">
                <a16:creationId xmlns:a16="http://schemas.microsoft.com/office/drawing/2014/main" id="{009B2C8C-A827-4F8E-B522-422BDAA9F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95134" y="3364237"/>
            <a:ext cx="847725" cy="1381125"/>
          </a:xfrm>
          <a:prstGeom prst="rect">
            <a:avLst/>
          </a:prstGeom>
        </p:spPr>
      </p:pic>
      <p:pic>
        <p:nvPicPr>
          <p:cNvPr id="17" name="Imagine 16" descr="O imagine care conține shoji, cuvinte încrucișate, clădire, fereastră&#10;&#10;Descriere generată automat">
            <a:extLst>
              <a:ext uri="{FF2B5EF4-FFF2-40B4-BE49-F238E27FC236}">
                <a16:creationId xmlns:a16="http://schemas.microsoft.com/office/drawing/2014/main" id="{E3D1EBD5-ACA3-438F-B031-8CCA777EA9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90" y="5477040"/>
            <a:ext cx="800100" cy="800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DDBD8-D215-4263-89D7-BF3AC901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37" y="5410365"/>
            <a:ext cx="12001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8EC58C-DBAB-4FC6-995C-781E0813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34" y="5181765"/>
            <a:ext cx="1695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82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7FECE8C-DFA3-4FAC-8E63-6ED5B3A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Funcționalitatea implantată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3935DA5-66EF-4BE2-8F57-2B7205FB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7760"/>
            <a:ext cx="10353762" cy="4058751"/>
          </a:xfrm>
        </p:spPr>
        <p:txBody>
          <a:bodyPr/>
          <a:lstStyle/>
          <a:p>
            <a:r>
              <a:rPr lang="ro-RO" dirty="0"/>
              <a:t>Simularea sistemului </a:t>
            </a:r>
            <a:r>
              <a:rPr lang="ro-RO" dirty="0" err="1"/>
              <a:t>multi</a:t>
            </a:r>
            <a:r>
              <a:rPr lang="ro-RO" dirty="0"/>
              <a:t>-agent.</a:t>
            </a:r>
          </a:p>
          <a:p>
            <a:endParaRPr lang="ro-RO" dirty="0"/>
          </a:p>
          <a:p>
            <a:r>
              <a:rPr lang="ro-RO" dirty="0"/>
              <a:t>Posibilitatea de a interacționa direct cu mediul.</a:t>
            </a:r>
          </a:p>
          <a:p>
            <a:endParaRPr lang="ro-RO" dirty="0"/>
          </a:p>
          <a:p>
            <a:r>
              <a:rPr lang="ro-RO" dirty="0"/>
              <a:t>Opțiunea de a adaugă reguli noi.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607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1C799F-3B7E-4180-9A19-61AF4033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Dificultati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81C046-13C4-432C-86A4-C1E31FBA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Scalarea sistemului.</a:t>
            </a:r>
          </a:p>
          <a:p>
            <a:endParaRPr lang="ro-RO" dirty="0"/>
          </a:p>
          <a:p>
            <a:r>
              <a:rPr lang="ro-RO" dirty="0"/>
              <a:t>Interacțiunea cu utilizatorul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227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492D25-CD03-446D-B214-E31A4C53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Potențiale îmbunătățiri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18EA336-FF65-48CF-9C95-FBC428A1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Adăugarea următoarelor componente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Uni istoric de stări</a:t>
            </a:r>
          </a:p>
          <a:p>
            <a:pPr lvl="1"/>
            <a:r>
              <a:rPr lang="ro-RO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Posibilitatea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de </a:t>
            </a:r>
            <a:r>
              <a:rPr lang="ro-RO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a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salva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starea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istemului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si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regulile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acestuia</a:t>
            </a:r>
            <a:endParaRPr lang="ro-RO" dirty="0"/>
          </a:p>
          <a:p>
            <a:pPr lvl="1"/>
            <a:r>
              <a:rPr lang="ro-RO" dirty="0"/>
              <a:t>Un catalog cu organisme</a:t>
            </a:r>
          </a:p>
          <a:p>
            <a:endParaRPr lang="ro-RO" dirty="0"/>
          </a:p>
          <a:p>
            <a:r>
              <a:rPr lang="ro-RO" dirty="0"/>
              <a:t>Modificarea următoarelor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Sistemul de </a:t>
            </a:r>
            <a:r>
              <a:rPr lang="ro-RO" dirty="0" err="1"/>
              <a:t>randare</a:t>
            </a:r>
            <a:endParaRPr lang="ro-RO" dirty="0"/>
          </a:p>
          <a:p>
            <a:pPr lvl="1"/>
            <a:r>
              <a:rPr lang="ro-RO" dirty="0"/>
              <a:t>Schimbarea structurii de date ce stochează starea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197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B00534-0640-47B5-9FFB-BE143CF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Referințe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139AC5-1E0D-4071-9E96-74FE2330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Wikipedia </a:t>
            </a:r>
            <a:r>
              <a:rPr lang="ro-RO" dirty="0">
                <a:hlinkClick r:id="rId2"/>
              </a:rPr>
              <a:t>- </a:t>
            </a:r>
            <a:r>
              <a:rPr lang="en-US" dirty="0">
                <a:hlinkClick r:id="rId2"/>
              </a:rPr>
              <a:t>Conway's Game of Life</a:t>
            </a:r>
            <a:endParaRPr lang="ro-RO" dirty="0"/>
          </a:p>
          <a:p>
            <a:endParaRPr lang="ro-RO" dirty="0"/>
          </a:p>
          <a:p>
            <a:r>
              <a:rPr lang="ro-RO" sz="20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hlinkClick r:id="rId3"/>
              </a:rPr>
              <a:t>Game </a:t>
            </a:r>
            <a:r>
              <a:rPr lang="ro-RO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latin typeface="Calisto MT" panose="02040603050505030304" pitchFamily="18" charset="0"/>
                <a:hlinkClick r:id="rId3"/>
              </a:rPr>
              <a:t>Of Life </a:t>
            </a:r>
            <a:r>
              <a:rPr lang="ro-RO" sz="20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hlinkClick r:id="rId3"/>
              </a:rPr>
              <a:t>Online – Implementat de Edwin Martin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1192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</TotalTime>
  <Words>267</Words>
  <Application>Microsoft Office PowerPoint</Application>
  <PresentationFormat>Ecran lat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Jocul vietii</vt:lpstr>
      <vt:lpstr>Cerinta proiectului</vt:lpstr>
      <vt:lpstr>Descrierea jocului</vt:lpstr>
      <vt:lpstr>Regulile de evoluție</vt:lpstr>
      <vt:lpstr>Tipuri de organisme</vt:lpstr>
      <vt:lpstr>Funcționalitatea implantată</vt:lpstr>
      <vt:lpstr>Dificultati</vt:lpstr>
      <vt:lpstr>Potențiale îmbunătățiri</vt:lpstr>
      <vt:lpstr>Referințe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Jocul vietii numarul 6</dc:title>
  <dc:creator>CAPISIZU D.L. COSMIN-LOUIS</dc:creator>
  <cp:lastModifiedBy>CAPISIZU D.L. COSMIN-LOUIS</cp:lastModifiedBy>
  <cp:revision>4</cp:revision>
  <dcterms:created xsi:type="dcterms:W3CDTF">2022-01-11T14:09:05Z</dcterms:created>
  <dcterms:modified xsi:type="dcterms:W3CDTF">2022-01-11T15:45:02Z</dcterms:modified>
</cp:coreProperties>
</file>