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0B46-B4BB-424B-BD53-35A7B6A7EB0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7168-7F6A-4636-8862-6FABC137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ro-R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Testarea automată în completarea testării manuale pentru aplicațiile WEB</a:t>
            </a:r>
            <a:br>
              <a:rPr lang="ro-R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Lucrare de licență</a:t>
            </a:r>
            <a:b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Iulie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772400" cy="1752600"/>
          </a:xfrm>
        </p:spPr>
        <p:txBody>
          <a:bodyPr>
            <a:normAutofit lnSpcReduction="10000"/>
          </a:bodyPr>
          <a:lstStyle/>
          <a:p>
            <a:pPr algn="l"/>
            <a:endParaRPr lang="ro-RO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Cosmin Jeroaea	</a:t>
            </a:r>
          </a:p>
          <a:p>
            <a:pPr algn="l"/>
            <a:r>
              <a:rPr lang="ro-RO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Coordornator științific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 Dr. Anca Vitcu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largu\Desktop\Fii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ro-RO" dirty="0" smtClean="0"/>
              <a:t>Întrebări?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Vă mulțumesc pentru atenția acordată!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pPr algn="l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Agendă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Testarea manuală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Testarea automată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Prezentarea proiectului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Posibile îmbunătățiri și concluzii</a:t>
            </a:r>
          </a:p>
        </p:txBody>
      </p:sp>
      <p:pic>
        <p:nvPicPr>
          <p:cNvPr id="4" name="Picture 2" descr="C:\Users\dlargu\Desktop\Fii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1.Introducere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Această lucrare reprezintă o bază pentru începerea și dezvoltarea unui proiect amplu pentru testarea automată a unei aplicații WEB.</a:t>
            </a:r>
          </a:p>
          <a:p>
            <a:pPr marL="0" indent="0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 se adresează persoanelor aflate la început de drum în domeniul testării și oferă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organizare clară a modului de structurare a aplicației în testele automate.</a:t>
            </a:r>
          </a:p>
        </p:txBody>
      </p:sp>
      <p:pic>
        <p:nvPicPr>
          <p:cNvPr id="4" name="Picture 2" descr="C:\Users\dlargu\Desktop\Fii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Testarea manuală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ca o 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reprezentativă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întregului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o importanță mărită în evitarea defectelor</a:t>
            </a:r>
          </a:p>
          <a:p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bazează pe mai multe modele de dezvoltare ( Cascadă, Modelul V, Agile 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largu\Desktop\Fii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Testarea automată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acțiunilor și testelor repetitive</a:t>
            </a:r>
          </a:p>
          <a:p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Reducerea costurilor legate de timp</a:t>
            </a: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Rapiditatea și corectitudinea execuției testelor</a:t>
            </a:r>
          </a:p>
          <a:p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dlargu\Desktop\Fii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Prezentarea proiectului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Arhitectură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6324600" cy="4178528"/>
          </a:xfrm>
          <a:prstGeom prst="rect">
            <a:avLst/>
          </a:prstGeom>
        </p:spPr>
      </p:pic>
      <p:pic>
        <p:nvPicPr>
          <p:cNvPr id="6" name="Picture 2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Prezentarea proiectului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Arhitectură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proiecte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PageObjects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modelarea acțiunilor aparținând fiecărei pagini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AutomationTesting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scrierea testelor</a:t>
            </a:r>
          </a:p>
          <a:p>
            <a:pPr marL="457200" lvl="1" indent="0">
              <a:buNone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Avantajele arhitecturii 3-tier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Independență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dezvoltării</a:t>
            </a:r>
          </a:p>
        </p:txBody>
      </p:sp>
      <p:pic>
        <p:nvPicPr>
          <p:cNvPr id="6" name="Picture 2" descr="C:\Users\dlargu\Desktop\Fii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5228976" cy="28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Posibile îmbunătățiri și concluzii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sz="2400" dirty="0" smtClean="0"/>
          </a:p>
          <a:p>
            <a:endParaRPr lang="ro-RO" sz="2400" dirty="0"/>
          </a:p>
          <a:p>
            <a:r>
              <a:rPr lang="ro-RO" sz="2400" dirty="0" smtClean="0"/>
              <a:t>Timpii de așteptare</a:t>
            </a:r>
          </a:p>
          <a:p>
            <a:pPr marL="0" indent="0">
              <a:buNone/>
            </a:pPr>
            <a:endParaRPr lang="ro-RO" sz="2400" dirty="0" smtClean="0"/>
          </a:p>
          <a:p>
            <a:r>
              <a:rPr lang="ro-RO" sz="2400" dirty="0" smtClean="0"/>
              <a:t>Decuplarea metodelor din Framework</a:t>
            </a:r>
          </a:p>
          <a:p>
            <a:endParaRPr lang="ro-RO" sz="2400" dirty="0" smtClean="0"/>
          </a:p>
          <a:p>
            <a:r>
              <a:rPr lang="ro-RO" sz="2400" smtClean="0"/>
              <a:t>Structură cu potențial de dezvoltare, ușor de folosit și înțeles</a:t>
            </a:r>
            <a:endParaRPr lang="ro-RO" sz="2400" dirty="0"/>
          </a:p>
          <a:p>
            <a:endParaRPr lang="ro-RO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2" descr="C:\Users\dlargu\Desktop\Fii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40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198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Testarea automată în completarea testării manuale pentru aplicațiile WEB  Lucrare de licență Iulie, 2019</vt:lpstr>
      <vt:lpstr>Agendă</vt:lpstr>
      <vt:lpstr>1.Introducere</vt:lpstr>
      <vt:lpstr>Testarea manuală</vt:lpstr>
      <vt:lpstr>Testarea automată</vt:lpstr>
      <vt:lpstr>Prezentarea proiectului</vt:lpstr>
      <vt:lpstr>Prezentarea proiectului</vt:lpstr>
      <vt:lpstr>PowerPoint Presentation</vt:lpstr>
      <vt:lpstr>Posibile îmbunătățiri și concluzii</vt:lpstr>
      <vt:lpstr>Întrebări?</vt:lpstr>
      <vt:lpstr>Vă mulțumesc pentru atenția acordată!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automată în completarea testării manuale pentru aplicațiile WEB Lucrare de licență Iulie, 2019</dc:title>
  <dc:creator>Windows User</dc:creator>
  <cp:lastModifiedBy>Windows User</cp:lastModifiedBy>
  <cp:revision>60</cp:revision>
  <dcterms:created xsi:type="dcterms:W3CDTF">2019-06-30T09:25:13Z</dcterms:created>
  <dcterms:modified xsi:type="dcterms:W3CDTF">2019-06-30T22:35:20Z</dcterms:modified>
</cp:coreProperties>
</file>