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8" r:id="rId4"/>
    <p:sldId id="259" r:id="rId5"/>
    <p:sldId id="260" r:id="rId6"/>
    <p:sldId id="261" r:id="rId7"/>
    <p:sldId id="264" r:id="rId8"/>
    <p:sldId id="262" r:id="rId9"/>
    <p:sldId id="263" r:id="rId10"/>
    <p:sldId id="265" r:id="rId11"/>
    <p:sldId id="283" r:id="rId12"/>
    <p:sldId id="284" r:id="rId13"/>
    <p:sldId id="266" r:id="rId14"/>
    <p:sldId id="267" r:id="rId15"/>
    <p:sldId id="268" r:id="rId16"/>
    <p:sldId id="269" r:id="rId17"/>
    <p:sldId id="270" r:id="rId18"/>
    <p:sldId id="271" r:id="rId19"/>
    <p:sldId id="272" r:id="rId20"/>
    <p:sldId id="275" r:id="rId21"/>
    <p:sldId id="274" r:id="rId22"/>
    <p:sldId id="276" r:id="rId23"/>
    <p:sldId id="279" r:id="rId24"/>
    <p:sldId id="277" r:id="rId25"/>
    <p:sldId id="278" r:id="rId26"/>
    <p:sldId id="280" r:id="rId27"/>
    <p:sldId id="281" r:id="rId28"/>
    <p:sldId id="286" r:id="rId29"/>
    <p:sldId id="287" r:id="rId30"/>
    <p:sldId id="285" r:id="rId31"/>
    <p:sldId id="306" r:id="rId32"/>
    <p:sldId id="282" r:id="rId33"/>
    <p:sldId id="288" r:id="rId34"/>
    <p:sldId id="289" r:id="rId35"/>
    <p:sldId id="290" r:id="rId36"/>
    <p:sldId id="292" r:id="rId37"/>
    <p:sldId id="293" r:id="rId38"/>
    <p:sldId id="294" r:id="rId39"/>
    <p:sldId id="296" r:id="rId40"/>
    <p:sldId id="295" r:id="rId41"/>
    <p:sldId id="297" r:id="rId42"/>
    <p:sldId id="298" r:id="rId43"/>
    <p:sldId id="299" r:id="rId44"/>
    <p:sldId id="301" r:id="rId45"/>
    <p:sldId id="304" r:id="rId46"/>
    <p:sldId id="302" r:id="rId47"/>
    <p:sldId id="30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istina Radu" userId="f35d3c47-df3a-4743-b412-1aaa5ebf8735" providerId="ADAL" clId="{FCFEDCB4-85F9-437A-84D6-194DBE6F7ED6}"/>
    <pc:docChg chg="delSld">
      <pc:chgData name="Cristina Radu" userId="f35d3c47-df3a-4743-b412-1aaa5ebf8735" providerId="ADAL" clId="{FCFEDCB4-85F9-437A-84D6-194DBE6F7ED6}" dt="2021-08-11T10:51:22.369" v="10" actId="47"/>
      <pc:docMkLst>
        <pc:docMk/>
      </pc:docMkLst>
      <pc:sldChg chg="del">
        <pc:chgData name="Cristina Radu" userId="f35d3c47-df3a-4743-b412-1aaa5ebf8735" providerId="ADAL" clId="{FCFEDCB4-85F9-437A-84D6-194DBE6F7ED6}" dt="2021-08-11T10:51:02.206" v="9" actId="47"/>
        <pc:sldMkLst>
          <pc:docMk/>
          <pc:sldMk cId="1375138550" sldId="300"/>
        </pc:sldMkLst>
      </pc:sldChg>
      <pc:sldChg chg="del">
        <pc:chgData name="Cristina Radu" userId="f35d3c47-df3a-4743-b412-1aaa5ebf8735" providerId="ADAL" clId="{FCFEDCB4-85F9-437A-84D6-194DBE6F7ED6}" dt="2021-08-11T10:50:59.177" v="8" actId="47"/>
        <pc:sldMkLst>
          <pc:docMk/>
          <pc:sldMk cId="3858326295" sldId="303"/>
        </pc:sldMkLst>
      </pc:sldChg>
      <pc:sldChg chg="del">
        <pc:chgData name="Cristina Radu" userId="f35d3c47-df3a-4743-b412-1aaa5ebf8735" providerId="ADAL" clId="{FCFEDCB4-85F9-437A-84D6-194DBE6F7ED6}" dt="2021-08-11T10:51:22.369" v="10" actId="47"/>
        <pc:sldMkLst>
          <pc:docMk/>
          <pc:sldMk cId="682954208" sldId="307"/>
        </pc:sldMkLst>
      </pc:sldChg>
      <pc:sldChg chg="del">
        <pc:chgData name="Cristina Radu" userId="f35d3c47-df3a-4743-b412-1aaa5ebf8735" providerId="ADAL" clId="{FCFEDCB4-85F9-437A-84D6-194DBE6F7ED6}" dt="2021-08-11T10:50:33.517" v="7" actId="47"/>
        <pc:sldMkLst>
          <pc:docMk/>
          <pc:sldMk cId="390322855" sldId="308"/>
        </pc:sldMkLst>
      </pc:sldChg>
      <pc:sldChg chg="del">
        <pc:chgData name="Cristina Radu" userId="f35d3c47-df3a-4743-b412-1aaa5ebf8735" providerId="ADAL" clId="{FCFEDCB4-85F9-437A-84D6-194DBE6F7ED6}" dt="2021-08-11T10:50:32.303" v="6" actId="47"/>
        <pc:sldMkLst>
          <pc:docMk/>
          <pc:sldMk cId="2119508367" sldId="309"/>
        </pc:sldMkLst>
      </pc:sldChg>
      <pc:sldChg chg="del">
        <pc:chgData name="Cristina Radu" userId="f35d3c47-df3a-4743-b412-1aaa5ebf8735" providerId="ADAL" clId="{FCFEDCB4-85F9-437A-84D6-194DBE6F7ED6}" dt="2021-08-11T10:50:29.407" v="5" actId="47"/>
        <pc:sldMkLst>
          <pc:docMk/>
          <pc:sldMk cId="2575670260" sldId="310"/>
        </pc:sldMkLst>
      </pc:sldChg>
      <pc:sldChg chg="del">
        <pc:chgData name="Cristina Radu" userId="f35d3c47-df3a-4743-b412-1aaa5ebf8735" providerId="ADAL" clId="{FCFEDCB4-85F9-437A-84D6-194DBE6F7ED6}" dt="2021-08-11T10:50:27.694" v="4" actId="47"/>
        <pc:sldMkLst>
          <pc:docMk/>
          <pc:sldMk cId="45016166" sldId="311"/>
        </pc:sldMkLst>
      </pc:sldChg>
      <pc:sldChg chg="del">
        <pc:chgData name="Cristina Radu" userId="f35d3c47-df3a-4743-b412-1aaa5ebf8735" providerId="ADAL" clId="{FCFEDCB4-85F9-437A-84D6-194DBE6F7ED6}" dt="2021-08-11T10:50:19.672" v="3" actId="47"/>
        <pc:sldMkLst>
          <pc:docMk/>
          <pc:sldMk cId="1853618116" sldId="312"/>
        </pc:sldMkLst>
      </pc:sldChg>
      <pc:sldChg chg="del">
        <pc:chgData name="Cristina Radu" userId="f35d3c47-df3a-4743-b412-1aaa5ebf8735" providerId="ADAL" clId="{FCFEDCB4-85F9-437A-84D6-194DBE6F7ED6}" dt="2021-08-11T10:50:11.849" v="0" actId="47"/>
        <pc:sldMkLst>
          <pc:docMk/>
          <pc:sldMk cId="2184712074" sldId="313"/>
        </pc:sldMkLst>
      </pc:sldChg>
      <pc:sldChg chg="del">
        <pc:chgData name="Cristina Radu" userId="f35d3c47-df3a-4743-b412-1aaa5ebf8735" providerId="ADAL" clId="{FCFEDCB4-85F9-437A-84D6-194DBE6F7ED6}" dt="2021-08-11T10:50:14.110" v="1" actId="47"/>
        <pc:sldMkLst>
          <pc:docMk/>
          <pc:sldMk cId="572087341" sldId="314"/>
        </pc:sldMkLst>
      </pc:sldChg>
      <pc:sldChg chg="del">
        <pc:chgData name="Cristina Radu" userId="f35d3c47-df3a-4743-b412-1aaa5ebf8735" providerId="ADAL" clId="{FCFEDCB4-85F9-437A-84D6-194DBE6F7ED6}" dt="2021-08-11T10:50:15.978" v="2" actId="47"/>
        <pc:sldMkLst>
          <pc:docMk/>
          <pc:sldMk cId="3019563632" sldId="315"/>
        </pc:sldMkLst>
      </pc:sldChg>
    </pc:docChg>
  </pc:docChgLst>
  <pc:docChgLst>
    <pc:chgData name="Cristina Radu" userId="f35d3c47-df3a-4743-b412-1aaa5ebf8735" providerId="ADAL" clId="{3F1CCC81-B4A7-4C60-888E-46B8FFD3E088}"/>
    <pc:docChg chg="modSld">
      <pc:chgData name="Cristina Radu" userId="f35d3c47-df3a-4743-b412-1aaa5ebf8735" providerId="ADAL" clId="{3F1CCC81-B4A7-4C60-888E-46B8FFD3E088}" dt="2021-01-07T18:56:22.446" v="2"/>
      <pc:docMkLst>
        <pc:docMk/>
      </pc:docMkLst>
      <pc:sldChg chg="modSp mod">
        <pc:chgData name="Cristina Radu" userId="f35d3c47-df3a-4743-b412-1aaa5ebf8735" providerId="ADAL" clId="{3F1CCC81-B4A7-4C60-888E-46B8FFD3E088}" dt="2021-01-07T18:56:22.446" v="2"/>
        <pc:sldMkLst>
          <pc:docMk/>
          <pc:sldMk cId="1728303201" sldId="263"/>
        </pc:sldMkLst>
        <pc:spChg chg="mod">
          <ac:chgData name="Cristina Radu" userId="f35d3c47-df3a-4743-b412-1aaa5ebf8735" providerId="ADAL" clId="{3F1CCC81-B4A7-4C60-888E-46B8FFD3E088}" dt="2021-01-07T18:56:22.446" v="2"/>
          <ac:spMkLst>
            <pc:docMk/>
            <pc:sldMk cId="1728303201" sldId="263"/>
            <ac:spMk id="3" creationId="{00000000-0000-0000-0000-000000000000}"/>
          </ac:spMkLst>
        </pc:spChg>
      </pc:sldChg>
    </pc:docChg>
  </pc:docChgLst>
  <pc:docChgLst>
    <pc:chgData name="Cristina Radu" userId="f35d3c47-df3a-4743-b412-1aaa5ebf8735" providerId="ADAL" clId="{277230D8-3D72-45C0-B710-5F9AFD0A8C4D}"/>
    <pc:docChg chg="modSld sldOrd">
      <pc:chgData name="Cristina Radu" userId="f35d3c47-df3a-4743-b412-1aaa5ebf8735" providerId="ADAL" clId="{277230D8-3D72-45C0-B710-5F9AFD0A8C4D}" dt="2021-08-10T12:17:12.915" v="1"/>
      <pc:docMkLst>
        <pc:docMk/>
      </pc:docMkLst>
      <pc:sldChg chg="ord">
        <pc:chgData name="Cristina Radu" userId="f35d3c47-df3a-4743-b412-1aaa5ebf8735" providerId="ADAL" clId="{277230D8-3D72-45C0-B710-5F9AFD0A8C4D}" dt="2021-08-10T12:17:12.915" v="1"/>
        <pc:sldMkLst>
          <pc:docMk/>
          <pc:sldMk cId="1893983188" sldId="264"/>
        </pc:sldMkLst>
      </pc:sldChg>
    </pc:docChg>
  </pc:docChgLst>
  <pc:docChgLst>
    <pc:chgData name="Cristina Radu" userId="f35d3c47-df3a-4743-b412-1aaa5ebf8735" providerId="ADAL" clId="{CC554A6C-3543-4B86-83EF-5951C5A10654}"/>
    <pc:docChg chg="undo custSel delSld modSld">
      <pc:chgData name="Cristina Radu" userId="f35d3c47-df3a-4743-b412-1aaa5ebf8735" providerId="ADAL" clId="{CC554A6C-3543-4B86-83EF-5951C5A10654}" dt="2020-10-15T11:51:57.347" v="957" actId="255"/>
      <pc:docMkLst>
        <pc:docMk/>
      </pc:docMkLst>
      <pc:sldChg chg="modSp mod">
        <pc:chgData name="Cristina Radu" userId="f35d3c47-df3a-4743-b412-1aaa5ebf8735" providerId="ADAL" clId="{CC554A6C-3543-4B86-83EF-5951C5A10654}" dt="2020-10-15T08:33:15.272" v="12" actId="14100"/>
        <pc:sldMkLst>
          <pc:docMk/>
          <pc:sldMk cId="1680476630" sldId="257"/>
        </pc:sldMkLst>
        <pc:spChg chg="mod">
          <ac:chgData name="Cristina Radu" userId="f35d3c47-df3a-4743-b412-1aaa5ebf8735" providerId="ADAL" clId="{CC554A6C-3543-4B86-83EF-5951C5A10654}" dt="2020-10-15T08:33:11.733" v="11" actId="255"/>
          <ac:spMkLst>
            <pc:docMk/>
            <pc:sldMk cId="1680476630" sldId="257"/>
            <ac:spMk id="2" creationId="{00000000-0000-0000-0000-000000000000}"/>
          </ac:spMkLst>
        </pc:spChg>
        <pc:spChg chg="mod">
          <ac:chgData name="Cristina Radu" userId="f35d3c47-df3a-4743-b412-1aaa5ebf8735" providerId="ADAL" clId="{CC554A6C-3543-4B86-83EF-5951C5A10654}" dt="2020-10-15T08:33:15.272" v="12" actId="14100"/>
          <ac:spMkLst>
            <pc:docMk/>
            <pc:sldMk cId="1680476630" sldId="257"/>
            <ac:spMk id="3" creationId="{00000000-0000-0000-0000-000000000000}"/>
          </ac:spMkLst>
        </pc:spChg>
      </pc:sldChg>
      <pc:sldChg chg="modSp mod">
        <pc:chgData name="Cristina Radu" userId="f35d3c47-df3a-4743-b412-1aaa5ebf8735" providerId="ADAL" clId="{CC554A6C-3543-4B86-83EF-5951C5A10654}" dt="2020-10-15T08:34:35.775" v="20" actId="20577"/>
        <pc:sldMkLst>
          <pc:docMk/>
          <pc:sldMk cId="3507105465" sldId="258"/>
        </pc:sldMkLst>
        <pc:spChg chg="mod">
          <ac:chgData name="Cristina Radu" userId="f35d3c47-df3a-4743-b412-1aaa5ebf8735" providerId="ADAL" clId="{CC554A6C-3543-4B86-83EF-5951C5A10654}" dt="2020-10-15T08:33:36.985" v="14" actId="207"/>
          <ac:spMkLst>
            <pc:docMk/>
            <pc:sldMk cId="3507105465" sldId="258"/>
            <ac:spMk id="2" creationId="{00000000-0000-0000-0000-000000000000}"/>
          </ac:spMkLst>
        </pc:spChg>
        <pc:spChg chg="mod">
          <ac:chgData name="Cristina Radu" userId="f35d3c47-df3a-4743-b412-1aaa5ebf8735" providerId="ADAL" clId="{CC554A6C-3543-4B86-83EF-5951C5A10654}" dt="2020-10-15T08:34:35.775" v="20" actId="20577"/>
          <ac:spMkLst>
            <pc:docMk/>
            <pc:sldMk cId="3507105465" sldId="258"/>
            <ac:spMk id="3" creationId="{00000000-0000-0000-0000-000000000000}"/>
          </ac:spMkLst>
        </pc:spChg>
      </pc:sldChg>
      <pc:sldChg chg="modSp mod">
        <pc:chgData name="Cristina Radu" userId="f35d3c47-df3a-4743-b412-1aaa5ebf8735" providerId="ADAL" clId="{CC554A6C-3543-4B86-83EF-5951C5A10654}" dt="2020-10-15T08:36:25.600" v="32" actId="20577"/>
        <pc:sldMkLst>
          <pc:docMk/>
          <pc:sldMk cId="1725217370" sldId="259"/>
        </pc:sldMkLst>
        <pc:spChg chg="mod">
          <ac:chgData name="Cristina Radu" userId="f35d3c47-df3a-4743-b412-1aaa5ebf8735" providerId="ADAL" clId="{CC554A6C-3543-4B86-83EF-5951C5A10654}" dt="2020-10-15T08:36:25.600" v="32" actId="20577"/>
          <ac:spMkLst>
            <pc:docMk/>
            <pc:sldMk cId="1725217370" sldId="259"/>
            <ac:spMk id="3" creationId="{00000000-0000-0000-0000-000000000000}"/>
          </ac:spMkLst>
        </pc:spChg>
      </pc:sldChg>
      <pc:sldChg chg="modSp mod">
        <pc:chgData name="Cristina Radu" userId="f35d3c47-df3a-4743-b412-1aaa5ebf8735" providerId="ADAL" clId="{CC554A6C-3543-4B86-83EF-5951C5A10654}" dt="2020-10-15T08:37:03.919" v="38" actId="20577"/>
        <pc:sldMkLst>
          <pc:docMk/>
          <pc:sldMk cId="2581355166" sldId="260"/>
        </pc:sldMkLst>
        <pc:spChg chg="mod">
          <ac:chgData name="Cristina Radu" userId="f35d3c47-df3a-4743-b412-1aaa5ebf8735" providerId="ADAL" clId="{CC554A6C-3543-4B86-83EF-5951C5A10654}" dt="2020-10-15T08:37:03.919" v="38" actId="20577"/>
          <ac:spMkLst>
            <pc:docMk/>
            <pc:sldMk cId="2581355166" sldId="260"/>
            <ac:spMk id="3" creationId="{00000000-0000-0000-0000-000000000000}"/>
          </ac:spMkLst>
        </pc:spChg>
      </pc:sldChg>
      <pc:sldChg chg="modSp mod">
        <pc:chgData name="Cristina Radu" userId="f35d3c47-df3a-4743-b412-1aaa5ebf8735" providerId="ADAL" clId="{CC554A6C-3543-4B86-83EF-5951C5A10654}" dt="2020-10-15T08:38:07.131" v="44" actId="20577"/>
        <pc:sldMkLst>
          <pc:docMk/>
          <pc:sldMk cId="3004666886" sldId="261"/>
        </pc:sldMkLst>
        <pc:spChg chg="mod">
          <ac:chgData name="Cristina Radu" userId="f35d3c47-df3a-4743-b412-1aaa5ebf8735" providerId="ADAL" clId="{CC554A6C-3543-4B86-83EF-5951C5A10654}" dt="2020-10-15T08:37:41.093" v="40" actId="255"/>
          <ac:spMkLst>
            <pc:docMk/>
            <pc:sldMk cId="3004666886" sldId="261"/>
            <ac:spMk id="2" creationId="{00000000-0000-0000-0000-000000000000}"/>
          </ac:spMkLst>
        </pc:spChg>
        <pc:spChg chg="mod">
          <ac:chgData name="Cristina Radu" userId="f35d3c47-df3a-4743-b412-1aaa5ebf8735" providerId="ADAL" clId="{CC554A6C-3543-4B86-83EF-5951C5A10654}" dt="2020-10-15T08:38:07.131" v="44" actId="20577"/>
          <ac:spMkLst>
            <pc:docMk/>
            <pc:sldMk cId="3004666886" sldId="261"/>
            <ac:spMk id="3" creationId="{00000000-0000-0000-0000-000000000000}"/>
          </ac:spMkLst>
        </pc:spChg>
      </pc:sldChg>
      <pc:sldChg chg="modSp mod">
        <pc:chgData name="Cristina Radu" userId="f35d3c47-df3a-4743-b412-1aaa5ebf8735" providerId="ADAL" clId="{CC554A6C-3543-4B86-83EF-5951C5A10654}" dt="2020-10-15T08:40:10.416" v="52" actId="20577"/>
        <pc:sldMkLst>
          <pc:docMk/>
          <pc:sldMk cId="239865224" sldId="262"/>
        </pc:sldMkLst>
        <pc:spChg chg="mod">
          <ac:chgData name="Cristina Radu" userId="f35d3c47-df3a-4743-b412-1aaa5ebf8735" providerId="ADAL" clId="{CC554A6C-3543-4B86-83EF-5951C5A10654}" dt="2020-10-15T08:40:10.416" v="52" actId="20577"/>
          <ac:spMkLst>
            <pc:docMk/>
            <pc:sldMk cId="239865224" sldId="262"/>
            <ac:spMk id="3" creationId="{00000000-0000-0000-0000-000000000000}"/>
          </ac:spMkLst>
        </pc:spChg>
      </pc:sldChg>
      <pc:sldChg chg="modSp mod">
        <pc:chgData name="Cristina Radu" userId="f35d3c47-df3a-4743-b412-1aaa5ebf8735" providerId="ADAL" clId="{CC554A6C-3543-4B86-83EF-5951C5A10654}" dt="2020-10-15T08:41:26.529" v="63" actId="12"/>
        <pc:sldMkLst>
          <pc:docMk/>
          <pc:sldMk cId="1728303201" sldId="263"/>
        </pc:sldMkLst>
        <pc:spChg chg="mod">
          <ac:chgData name="Cristina Radu" userId="f35d3c47-df3a-4743-b412-1aaa5ebf8735" providerId="ADAL" clId="{CC554A6C-3543-4B86-83EF-5951C5A10654}" dt="2020-10-15T08:41:26.529" v="63" actId="12"/>
          <ac:spMkLst>
            <pc:docMk/>
            <pc:sldMk cId="1728303201" sldId="263"/>
            <ac:spMk id="3" creationId="{00000000-0000-0000-0000-000000000000}"/>
          </ac:spMkLst>
        </pc:spChg>
      </pc:sldChg>
      <pc:sldChg chg="modSp mod">
        <pc:chgData name="Cristina Radu" userId="f35d3c47-df3a-4743-b412-1aaa5ebf8735" providerId="ADAL" clId="{CC554A6C-3543-4B86-83EF-5951C5A10654}" dt="2020-10-15T08:43:16.330" v="70" actId="5793"/>
        <pc:sldMkLst>
          <pc:docMk/>
          <pc:sldMk cId="1893983188" sldId="264"/>
        </pc:sldMkLst>
        <pc:spChg chg="mod">
          <ac:chgData name="Cristina Radu" userId="f35d3c47-df3a-4743-b412-1aaa5ebf8735" providerId="ADAL" clId="{CC554A6C-3543-4B86-83EF-5951C5A10654}" dt="2020-10-15T08:43:16.330" v="70" actId="5793"/>
          <ac:spMkLst>
            <pc:docMk/>
            <pc:sldMk cId="1893983188" sldId="264"/>
            <ac:spMk id="3" creationId="{00000000-0000-0000-0000-000000000000}"/>
          </ac:spMkLst>
        </pc:spChg>
      </pc:sldChg>
      <pc:sldChg chg="modSp mod">
        <pc:chgData name="Cristina Radu" userId="f35d3c47-df3a-4743-b412-1aaa5ebf8735" providerId="ADAL" clId="{CC554A6C-3543-4B86-83EF-5951C5A10654}" dt="2020-10-15T08:45:20.201" v="78" actId="1076"/>
        <pc:sldMkLst>
          <pc:docMk/>
          <pc:sldMk cId="1462381198" sldId="265"/>
        </pc:sldMkLst>
        <pc:spChg chg="mod">
          <ac:chgData name="Cristina Radu" userId="f35d3c47-df3a-4743-b412-1aaa5ebf8735" providerId="ADAL" clId="{CC554A6C-3543-4B86-83EF-5951C5A10654}" dt="2020-10-15T08:44:29.972" v="72" actId="207"/>
          <ac:spMkLst>
            <pc:docMk/>
            <pc:sldMk cId="1462381198" sldId="265"/>
            <ac:spMk id="2" creationId="{00000000-0000-0000-0000-000000000000}"/>
          </ac:spMkLst>
        </pc:spChg>
        <pc:spChg chg="mod">
          <ac:chgData name="Cristina Radu" userId="f35d3c47-df3a-4743-b412-1aaa5ebf8735" providerId="ADAL" clId="{CC554A6C-3543-4B86-83EF-5951C5A10654}" dt="2020-10-15T08:45:16.834" v="77" actId="20577"/>
          <ac:spMkLst>
            <pc:docMk/>
            <pc:sldMk cId="1462381198" sldId="265"/>
            <ac:spMk id="3" creationId="{00000000-0000-0000-0000-000000000000}"/>
          </ac:spMkLst>
        </pc:spChg>
        <pc:spChg chg="mod">
          <ac:chgData name="Cristina Radu" userId="f35d3c47-df3a-4743-b412-1aaa5ebf8735" providerId="ADAL" clId="{CC554A6C-3543-4B86-83EF-5951C5A10654}" dt="2020-10-15T08:45:20.201" v="78" actId="1076"/>
          <ac:spMkLst>
            <pc:docMk/>
            <pc:sldMk cId="1462381198" sldId="265"/>
            <ac:spMk id="5" creationId="{00000000-0000-0000-0000-000000000000}"/>
          </ac:spMkLst>
        </pc:spChg>
        <pc:picChg chg="mod">
          <ac:chgData name="Cristina Radu" userId="f35d3c47-df3a-4743-b412-1aaa5ebf8735" providerId="ADAL" clId="{CC554A6C-3543-4B86-83EF-5951C5A10654}" dt="2020-10-15T08:44:54.646" v="74" actId="1076"/>
          <ac:picMkLst>
            <pc:docMk/>
            <pc:sldMk cId="1462381198" sldId="265"/>
            <ac:picMk id="4" creationId="{00000000-0000-0000-0000-000000000000}"/>
          </ac:picMkLst>
        </pc:picChg>
      </pc:sldChg>
      <pc:sldChg chg="modSp mod">
        <pc:chgData name="Cristina Radu" userId="f35d3c47-df3a-4743-b412-1aaa5ebf8735" providerId="ADAL" clId="{CC554A6C-3543-4B86-83EF-5951C5A10654}" dt="2020-10-15T08:56:09.041" v="149" actId="1076"/>
        <pc:sldMkLst>
          <pc:docMk/>
          <pc:sldMk cId="3524211669" sldId="266"/>
        </pc:sldMkLst>
        <pc:spChg chg="mod">
          <ac:chgData name="Cristina Radu" userId="f35d3c47-df3a-4743-b412-1aaa5ebf8735" providerId="ADAL" clId="{CC554A6C-3543-4B86-83EF-5951C5A10654}" dt="2020-10-15T08:53:52.181" v="138" actId="207"/>
          <ac:spMkLst>
            <pc:docMk/>
            <pc:sldMk cId="3524211669" sldId="266"/>
            <ac:spMk id="2" creationId="{00000000-0000-0000-0000-000000000000}"/>
          </ac:spMkLst>
        </pc:spChg>
        <pc:spChg chg="mod">
          <ac:chgData name="Cristina Radu" userId="f35d3c47-df3a-4743-b412-1aaa5ebf8735" providerId="ADAL" clId="{CC554A6C-3543-4B86-83EF-5951C5A10654}" dt="2020-10-15T08:54:46.036" v="145" actId="20577"/>
          <ac:spMkLst>
            <pc:docMk/>
            <pc:sldMk cId="3524211669" sldId="266"/>
            <ac:spMk id="3" creationId="{00000000-0000-0000-0000-000000000000}"/>
          </ac:spMkLst>
        </pc:spChg>
        <pc:picChg chg="mod">
          <ac:chgData name="Cristina Radu" userId="f35d3c47-df3a-4743-b412-1aaa5ebf8735" providerId="ADAL" clId="{CC554A6C-3543-4B86-83EF-5951C5A10654}" dt="2020-10-15T08:56:09.041" v="149" actId="1076"/>
          <ac:picMkLst>
            <pc:docMk/>
            <pc:sldMk cId="3524211669" sldId="266"/>
            <ac:picMk id="4" creationId="{00000000-0000-0000-0000-000000000000}"/>
          </ac:picMkLst>
        </pc:picChg>
      </pc:sldChg>
      <pc:sldChg chg="modSp mod">
        <pc:chgData name="Cristina Radu" userId="f35d3c47-df3a-4743-b412-1aaa5ebf8735" providerId="ADAL" clId="{CC554A6C-3543-4B86-83EF-5951C5A10654}" dt="2020-10-15T08:58:44.609" v="180" actId="5793"/>
        <pc:sldMkLst>
          <pc:docMk/>
          <pc:sldMk cId="1500726048" sldId="267"/>
        </pc:sldMkLst>
        <pc:spChg chg="mod">
          <ac:chgData name="Cristina Radu" userId="f35d3c47-df3a-4743-b412-1aaa5ebf8735" providerId="ADAL" clId="{CC554A6C-3543-4B86-83EF-5951C5A10654}" dt="2020-10-15T08:58:44.609" v="180" actId="5793"/>
          <ac:spMkLst>
            <pc:docMk/>
            <pc:sldMk cId="1500726048" sldId="267"/>
            <ac:spMk id="3" creationId="{00000000-0000-0000-0000-000000000000}"/>
          </ac:spMkLst>
        </pc:spChg>
      </pc:sldChg>
      <pc:sldChg chg="modSp mod">
        <pc:chgData name="Cristina Radu" userId="f35d3c47-df3a-4743-b412-1aaa5ebf8735" providerId="ADAL" clId="{CC554A6C-3543-4B86-83EF-5951C5A10654}" dt="2020-10-15T08:58:33.226" v="179" actId="20577"/>
        <pc:sldMkLst>
          <pc:docMk/>
          <pc:sldMk cId="1372729999" sldId="268"/>
        </pc:sldMkLst>
        <pc:spChg chg="mod">
          <ac:chgData name="Cristina Radu" userId="f35d3c47-df3a-4743-b412-1aaa5ebf8735" providerId="ADAL" clId="{CC554A6C-3543-4B86-83EF-5951C5A10654}" dt="2020-10-15T08:58:33.226" v="179" actId="20577"/>
          <ac:spMkLst>
            <pc:docMk/>
            <pc:sldMk cId="1372729999" sldId="268"/>
            <ac:spMk id="3" creationId="{00000000-0000-0000-0000-000000000000}"/>
          </ac:spMkLst>
        </pc:spChg>
      </pc:sldChg>
      <pc:sldChg chg="modSp mod">
        <pc:chgData name="Cristina Radu" userId="f35d3c47-df3a-4743-b412-1aaa5ebf8735" providerId="ADAL" clId="{CC554A6C-3543-4B86-83EF-5951C5A10654}" dt="2020-10-15T09:26:36.342" v="188" actId="5793"/>
        <pc:sldMkLst>
          <pc:docMk/>
          <pc:sldMk cId="456178532" sldId="269"/>
        </pc:sldMkLst>
        <pc:spChg chg="mod">
          <ac:chgData name="Cristina Radu" userId="f35d3c47-df3a-4743-b412-1aaa5ebf8735" providerId="ADAL" clId="{CC554A6C-3543-4B86-83EF-5951C5A10654}" dt="2020-10-15T09:00:11.156" v="182" actId="207"/>
          <ac:spMkLst>
            <pc:docMk/>
            <pc:sldMk cId="456178532" sldId="269"/>
            <ac:spMk id="2" creationId="{00000000-0000-0000-0000-000000000000}"/>
          </ac:spMkLst>
        </pc:spChg>
        <pc:spChg chg="mod">
          <ac:chgData name="Cristina Radu" userId="f35d3c47-df3a-4743-b412-1aaa5ebf8735" providerId="ADAL" clId="{CC554A6C-3543-4B86-83EF-5951C5A10654}" dt="2020-10-15T09:26:36.342" v="188" actId="5793"/>
          <ac:spMkLst>
            <pc:docMk/>
            <pc:sldMk cId="456178532" sldId="269"/>
            <ac:spMk id="3" creationId="{00000000-0000-0000-0000-000000000000}"/>
          </ac:spMkLst>
        </pc:spChg>
      </pc:sldChg>
      <pc:sldChg chg="modSp mod">
        <pc:chgData name="Cristina Radu" userId="f35d3c47-df3a-4743-b412-1aaa5ebf8735" providerId="ADAL" clId="{CC554A6C-3543-4B86-83EF-5951C5A10654}" dt="2020-10-15T09:56:07.745" v="208"/>
        <pc:sldMkLst>
          <pc:docMk/>
          <pc:sldMk cId="3473502074" sldId="270"/>
        </pc:sldMkLst>
        <pc:spChg chg="mod">
          <ac:chgData name="Cristina Radu" userId="f35d3c47-df3a-4743-b412-1aaa5ebf8735" providerId="ADAL" clId="{CC554A6C-3543-4B86-83EF-5951C5A10654}" dt="2020-10-15T09:56:07.745" v="208"/>
          <ac:spMkLst>
            <pc:docMk/>
            <pc:sldMk cId="3473502074" sldId="270"/>
            <ac:spMk id="3" creationId="{00000000-0000-0000-0000-000000000000}"/>
          </ac:spMkLst>
        </pc:spChg>
        <pc:picChg chg="mod">
          <ac:chgData name="Cristina Radu" userId="f35d3c47-df3a-4743-b412-1aaa5ebf8735" providerId="ADAL" clId="{CC554A6C-3543-4B86-83EF-5951C5A10654}" dt="2020-10-15T09:55:34.574" v="198" actId="1076"/>
          <ac:picMkLst>
            <pc:docMk/>
            <pc:sldMk cId="3473502074" sldId="270"/>
            <ac:picMk id="6" creationId="{00000000-0000-0000-0000-000000000000}"/>
          </ac:picMkLst>
        </pc:picChg>
      </pc:sldChg>
      <pc:sldChg chg="modSp mod">
        <pc:chgData name="Cristina Radu" userId="f35d3c47-df3a-4743-b412-1aaa5ebf8735" providerId="ADAL" clId="{CC554A6C-3543-4B86-83EF-5951C5A10654}" dt="2020-10-15T09:58:44.985" v="227" actId="20577"/>
        <pc:sldMkLst>
          <pc:docMk/>
          <pc:sldMk cId="3887566217" sldId="271"/>
        </pc:sldMkLst>
        <pc:spChg chg="mod">
          <ac:chgData name="Cristina Radu" userId="f35d3c47-df3a-4743-b412-1aaa5ebf8735" providerId="ADAL" clId="{CC554A6C-3543-4B86-83EF-5951C5A10654}" dt="2020-10-15T09:58:44.985" v="227" actId="20577"/>
          <ac:spMkLst>
            <pc:docMk/>
            <pc:sldMk cId="3887566217" sldId="271"/>
            <ac:spMk id="3" creationId="{00000000-0000-0000-0000-000000000000}"/>
          </ac:spMkLst>
        </pc:spChg>
        <pc:picChg chg="mod">
          <ac:chgData name="Cristina Radu" userId="f35d3c47-df3a-4743-b412-1aaa5ebf8735" providerId="ADAL" clId="{CC554A6C-3543-4B86-83EF-5951C5A10654}" dt="2020-10-15T09:58:24.480" v="225" actId="1076"/>
          <ac:picMkLst>
            <pc:docMk/>
            <pc:sldMk cId="3887566217" sldId="271"/>
            <ac:picMk id="4" creationId="{00000000-0000-0000-0000-000000000000}"/>
          </ac:picMkLst>
        </pc:picChg>
      </pc:sldChg>
      <pc:sldChg chg="modSp mod">
        <pc:chgData name="Cristina Radu" userId="f35d3c47-df3a-4743-b412-1aaa5ebf8735" providerId="ADAL" clId="{CC554A6C-3543-4B86-83EF-5951C5A10654}" dt="2020-10-15T09:59:54.323" v="232" actId="1076"/>
        <pc:sldMkLst>
          <pc:docMk/>
          <pc:sldMk cId="497409094" sldId="272"/>
        </pc:sldMkLst>
        <pc:spChg chg="mod">
          <ac:chgData name="Cristina Radu" userId="f35d3c47-df3a-4743-b412-1aaa5ebf8735" providerId="ADAL" clId="{CC554A6C-3543-4B86-83EF-5951C5A10654}" dt="2020-10-15T09:59:46.365" v="230" actId="12"/>
          <ac:spMkLst>
            <pc:docMk/>
            <pc:sldMk cId="497409094" sldId="272"/>
            <ac:spMk id="3" creationId="{00000000-0000-0000-0000-000000000000}"/>
          </ac:spMkLst>
        </pc:spChg>
        <pc:picChg chg="mod">
          <ac:chgData name="Cristina Radu" userId="f35d3c47-df3a-4743-b412-1aaa5ebf8735" providerId="ADAL" clId="{CC554A6C-3543-4B86-83EF-5951C5A10654}" dt="2020-10-15T09:59:54.323" v="232" actId="1076"/>
          <ac:picMkLst>
            <pc:docMk/>
            <pc:sldMk cId="497409094" sldId="272"/>
            <ac:picMk id="2" creationId="{00000000-0000-0000-0000-000000000000}"/>
          </ac:picMkLst>
        </pc:picChg>
      </pc:sldChg>
      <pc:sldChg chg="modSp del mod">
        <pc:chgData name="Cristina Radu" userId="f35d3c47-df3a-4743-b412-1aaa5ebf8735" providerId="ADAL" clId="{CC554A6C-3543-4B86-83EF-5951C5A10654}" dt="2020-10-15T09:56:37.402" v="209" actId="2696"/>
        <pc:sldMkLst>
          <pc:docMk/>
          <pc:sldMk cId="3354554443" sldId="273"/>
        </pc:sldMkLst>
        <pc:spChg chg="mod">
          <ac:chgData name="Cristina Radu" userId="f35d3c47-df3a-4743-b412-1aaa5ebf8735" providerId="ADAL" clId="{CC554A6C-3543-4B86-83EF-5951C5A10654}" dt="2020-10-15T09:55:10.592" v="196" actId="20577"/>
          <ac:spMkLst>
            <pc:docMk/>
            <pc:sldMk cId="3354554443" sldId="273"/>
            <ac:spMk id="3" creationId="{00000000-0000-0000-0000-000000000000}"/>
          </ac:spMkLst>
        </pc:spChg>
      </pc:sldChg>
      <pc:sldChg chg="modSp mod">
        <pc:chgData name="Cristina Radu" userId="f35d3c47-df3a-4743-b412-1aaa5ebf8735" providerId="ADAL" clId="{CC554A6C-3543-4B86-83EF-5951C5A10654}" dt="2020-10-15T10:08:43.365" v="359" actId="20577"/>
        <pc:sldMkLst>
          <pc:docMk/>
          <pc:sldMk cId="3213740531" sldId="274"/>
        </pc:sldMkLst>
        <pc:spChg chg="mod">
          <ac:chgData name="Cristina Radu" userId="f35d3c47-df3a-4743-b412-1aaa5ebf8735" providerId="ADAL" clId="{CC554A6C-3543-4B86-83EF-5951C5A10654}" dt="2020-10-15T10:08:43.365" v="359" actId="20577"/>
          <ac:spMkLst>
            <pc:docMk/>
            <pc:sldMk cId="3213740531" sldId="274"/>
            <ac:spMk id="3" creationId="{00000000-0000-0000-0000-000000000000}"/>
          </ac:spMkLst>
        </pc:spChg>
        <pc:picChg chg="mod">
          <ac:chgData name="Cristina Radu" userId="f35d3c47-df3a-4743-b412-1aaa5ebf8735" providerId="ADAL" clId="{CC554A6C-3543-4B86-83EF-5951C5A10654}" dt="2020-10-15T10:05:41.720" v="300" actId="1076"/>
          <ac:picMkLst>
            <pc:docMk/>
            <pc:sldMk cId="3213740531" sldId="274"/>
            <ac:picMk id="4" creationId="{00000000-0000-0000-0000-000000000000}"/>
          </ac:picMkLst>
        </pc:picChg>
        <pc:picChg chg="mod">
          <ac:chgData name="Cristina Radu" userId="f35d3c47-df3a-4743-b412-1aaa5ebf8735" providerId="ADAL" clId="{CC554A6C-3543-4B86-83EF-5951C5A10654}" dt="2020-10-15T10:08:30.447" v="358" actId="1076"/>
          <ac:picMkLst>
            <pc:docMk/>
            <pc:sldMk cId="3213740531" sldId="274"/>
            <ac:picMk id="5" creationId="{00000000-0000-0000-0000-000000000000}"/>
          </ac:picMkLst>
        </pc:picChg>
      </pc:sldChg>
      <pc:sldChg chg="modSp mod">
        <pc:chgData name="Cristina Radu" userId="f35d3c47-df3a-4743-b412-1aaa5ebf8735" providerId="ADAL" clId="{CC554A6C-3543-4B86-83EF-5951C5A10654}" dt="2020-10-15T10:00:30.037" v="234" actId="207"/>
        <pc:sldMkLst>
          <pc:docMk/>
          <pc:sldMk cId="4116472460" sldId="275"/>
        </pc:sldMkLst>
        <pc:spChg chg="mod">
          <ac:chgData name="Cristina Radu" userId="f35d3c47-df3a-4743-b412-1aaa5ebf8735" providerId="ADAL" clId="{CC554A6C-3543-4B86-83EF-5951C5A10654}" dt="2020-10-15T10:00:30.037" v="234" actId="207"/>
          <ac:spMkLst>
            <pc:docMk/>
            <pc:sldMk cId="4116472460" sldId="275"/>
            <ac:spMk id="3" creationId="{00000000-0000-0000-0000-000000000000}"/>
          </ac:spMkLst>
        </pc:spChg>
      </pc:sldChg>
      <pc:sldChg chg="modSp mod">
        <pc:chgData name="Cristina Radu" userId="f35d3c47-df3a-4743-b412-1aaa5ebf8735" providerId="ADAL" clId="{CC554A6C-3543-4B86-83EF-5951C5A10654}" dt="2020-10-15T11:03:06.098" v="374" actId="1076"/>
        <pc:sldMkLst>
          <pc:docMk/>
          <pc:sldMk cId="3606017462" sldId="276"/>
        </pc:sldMkLst>
        <pc:spChg chg="mod">
          <ac:chgData name="Cristina Radu" userId="f35d3c47-df3a-4743-b412-1aaa5ebf8735" providerId="ADAL" clId="{CC554A6C-3543-4B86-83EF-5951C5A10654}" dt="2020-10-15T11:03:03.221" v="373" actId="20577"/>
          <ac:spMkLst>
            <pc:docMk/>
            <pc:sldMk cId="3606017462" sldId="276"/>
            <ac:spMk id="3" creationId="{00000000-0000-0000-0000-000000000000}"/>
          </ac:spMkLst>
        </pc:spChg>
        <pc:picChg chg="mod">
          <ac:chgData name="Cristina Radu" userId="f35d3c47-df3a-4743-b412-1aaa5ebf8735" providerId="ADAL" clId="{CC554A6C-3543-4B86-83EF-5951C5A10654}" dt="2020-10-15T11:03:06.098" v="374" actId="1076"/>
          <ac:picMkLst>
            <pc:docMk/>
            <pc:sldMk cId="3606017462" sldId="276"/>
            <ac:picMk id="5" creationId="{00000000-0000-0000-0000-000000000000}"/>
          </ac:picMkLst>
        </pc:picChg>
      </pc:sldChg>
      <pc:sldChg chg="modSp mod">
        <pc:chgData name="Cristina Radu" userId="f35d3c47-df3a-4743-b412-1aaa5ebf8735" providerId="ADAL" clId="{CC554A6C-3543-4B86-83EF-5951C5A10654}" dt="2020-10-15T11:05:32.056" v="376" actId="255"/>
        <pc:sldMkLst>
          <pc:docMk/>
          <pc:sldMk cId="3182013867" sldId="277"/>
        </pc:sldMkLst>
        <pc:spChg chg="mod">
          <ac:chgData name="Cristina Radu" userId="f35d3c47-df3a-4743-b412-1aaa5ebf8735" providerId="ADAL" clId="{CC554A6C-3543-4B86-83EF-5951C5A10654}" dt="2020-10-15T11:05:32.056" v="376" actId="255"/>
          <ac:spMkLst>
            <pc:docMk/>
            <pc:sldMk cId="3182013867" sldId="277"/>
            <ac:spMk id="3" creationId="{00000000-0000-0000-0000-000000000000}"/>
          </ac:spMkLst>
        </pc:spChg>
      </pc:sldChg>
      <pc:sldChg chg="addSp delSp modSp mod">
        <pc:chgData name="Cristina Radu" userId="f35d3c47-df3a-4743-b412-1aaa5ebf8735" providerId="ADAL" clId="{CC554A6C-3543-4B86-83EF-5951C5A10654}" dt="2020-10-15T11:08:48.224" v="384" actId="20577"/>
        <pc:sldMkLst>
          <pc:docMk/>
          <pc:sldMk cId="3206033591" sldId="278"/>
        </pc:sldMkLst>
        <pc:spChg chg="del">
          <ac:chgData name="Cristina Radu" userId="f35d3c47-df3a-4743-b412-1aaa5ebf8735" providerId="ADAL" clId="{CC554A6C-3543-4B86-83EF-5951C5A10654}" dt="2020-10-15T11:07:50.172" v="378" actId="21"/>
          <ac:spMkLst>
            <pc:docMk/>
            <pc:sldMk cId="3206033591" sldId="278"/>
            <ac:spMk id="2" creationId="{00000000-0000-0000-0000-000000000000}"/>
          </ac:spMkLst>
        </pc:spChg>
        <pc:spChg chg="mod">
          <ac:chgData name="Cristina Radu" userId="f35d3c47-df3a-4743-b412-1aaa5ebf8735" providerId="ADAL" clId="{CC554A6C-3543-4B86-83EF-5951C5A10654}" dt="2020-10-15T11:08:48.224" v="384" actId="20577"/>
          <ac:spMkLst>
            <pc:docMk/>
            <pc:sldMk cId="3206033591" sldId="278"/>
            <ac:spMk id="3" creationId="{00000000-0000-0000-0000-000000000000}"/>
          </ac:spMkLst>
        </pc:spChg>
        <pc:spChg chg="add del mod">
          <ac:chgData name="Cristina Radu" userId="f35d3c47-df3a-4743-b412-1aaa5ebf8735" providerId="ADAL" clId="{CC554A6C-3543-4B86-83EF-5951C5A10654}" dt="2020-10-15T11:08:03.181" v="379" actId="21"/>
          <ac:spMkLst>
            <pc:docMk/>
            <pc:sldMk cId="3206033591" sldId="278"/>
            <ac:spMk id="5" creationId="{DAB6A279-E1EB-4095-A2A7-EE484F20A3FD}"/>
          </ac:spMkLst>
        </pc:spChg>
      </pc:sldChg>
      <pc:sldChg chg="modSp mod">
        <pc:chgData name="Cristina Radu" userId="f35d3c47-df3a-4743-b412-1aaa5ebf8735" providerId="ADAL" clId="{CC554A6C-3543-4B86-83EF-5951C5A10654}" dt="2020-10-15T11:03:21.716" v="375" actId="255"/>
        <pc:sldMkLst>
          <pc:docMk/>
          <pc:sldMk cId="1603120329" sldId="279"/>
        </pc:sldMkLst>
        <pc:spChg chg="mod">
          <ac:chgData name="Cristina Radu" userId="f35d3c47-df3a-4743-b412-1aaa5ebf8735" providerId="ADAL" clId="{CC554A6C-3543-4B86-83EF-5951C5A10654}" dt="2020-10-15T11:03:21.716" v="375" actId="255"/>
          <ac:spMkLst>
            <pc:docMk/>
            <pc:sldMk cId="1603120329" sldId="279"/>
            <ac:spMk id="3" creationId="{00000000-0000-0000-0000-000000000000}"/>
          </ac:spMkLst>
        </pc:spChg>
      </pc:sldChg>
      <pc:sldChg chg="modSp mod">
        <pc:chgData name="Cristina Radu" userId="f35d3c47-df3a-4743-b412-1aaa5ebf8735" providerId="ADAL" clId="{CC554A6C-3543-4B86-83EF-5951C5A10654}" dt="2020-10-15T11:10:23.004" v="402" actId="1076"/>
        <pc:sldMkLst>
          <pc:docMk/>
          <pc:sldMk cId="528504974" sldId="280"/>
        </pc:sldMkLst>
        <pc:spChg chg="mod">
          <ac:chgData name="Cristina Radu" userId="f35d3c47-df3a-4743-b412-1aaa5ebf8735" providerId="ADAL" clId="{CC554A6C-3543-4B86-83EF-5951C5A10654}" dt="2020-10-15T11:09:20.494" v="386" actId="207"/>
          <ac:spMkLst>
            <pc:docMk/>
            <pc:sldMk cId="528504974" sldId="280"/>
            <ac:spMk id="2" creationId="{00000000-0000-0000-0000-000000000000}"/>
          </ac:spMkLst>
        </pc:spChg>
        <pc:spChg chg="mod">
          <ac:chgData name="Cristina Radu" userId="f35d3c47-df3a-4743-b412-1aaa5ebf8735" providerId="ADAL" clId="{CC554A6C-3543-4B86-83EF-5951C5A10654}" dt="2020-10-15T11:10:06.406" v="401" actId="114"/>
          <ac:spMkLst>
            <pc:docMk/>
            <pc:sldMk cId="528504974" sldId="280"/>
            <ac:spMk id="3" creationId="{00000000-0000-0000-0000-000000000000}"/>
          </ac:spMkLst>
        </pc:spChg>
        <pc:picChg chg="mod">
          <ac:chgData name="Cristina Radu" userId="f35d3c47-df3a-4743-b412-1aaa5ebf8735" providerId="ADAL" clId="{CC554A6C-3543-4B86-83EF-5951C5A10654}" dt="2020-10-15T11:10:23.004" v="402" actId="1076"/>
          <ac:picMkLst>
            <pc:docMk/>
            <pc:sldMk cId="528504974" sldId="280"/>
            <ac:picMk id="4" creationId="{00000000-0000-0000-0000-000000000000}"/>
          </ac:picMkLst>
        </pc:picChg>
      </pc:sldChg>
      <pc:sldChg chg="modSp mod">
        <pc:chgData name="Cristina Radu" userId="f35d3c47-df3a-4743-b412-1aaa5ebf8735" providerId="ADAL" clId="{CC554A6C-3543-4B86-83EF-5951C5A10654}" dt="2020-10-15T11:11:13.465" v="411" actId="14100"/>
        <pc:sldMkLst>
          <pc:docMk/>
          <pc:sldMk cId="2999116911" sldId="281"/>
        </pc:sldMkLst>
        <pc:spChg chg="mod">
          <ac:chgData name="Cristina Radu" userId="f35d3c47-df3a-4743-b412-1aaa5ebf8735" providerId="ADAL" clId="{CC554A6C-3543-4B86-83EF-5951C5A10654}" dt="2020-10-15T11:11:02.720" v="409" actId="14100"/>
          <ac:spMkLst>
            <pc:docMk/>
            <pc:sldMk cId="2999116911" sldId="281"/>
            <ac:spMk id="4" creationId="{00000000-0000-0000-0000-000000000000}"/>
          </ac:spMkLst>
        </pc:spChg>
        <pc:picChg chg="mod">
          <ac:chgData name="Cristina Radu" userId="f35d3c47-df3a-4743-b412-1aaa5ebf8735" providerId="ADAL" clId="{CC554A6C-3543-4B86-83EF-5951C5A10654}" dt="2020-10-15T11:10:51.724" v="406" actId="1076"/>
          <ac:picMkLst>
            <pc:docMk/>
            <pc:sldMk cId="2999116911" sldId="281"/>
            <ac:picMk id="2" creationId="{00000000-0000-0000-0000-000000000000}"/>
          </ac:picMkLst>
        </pc:picChg>
        <pc:picChg chg="mod">
          <ac:chgData name="Cristina Radu" userId="f35d3c47-df3a-4743-b412-1aaa5ebf8735" providerId="ADAL" clId="{CC554A6C-3543-4B86-83EF-5951C5A10654}" dt="2020-10-15T11:11:13.465" v="411" actId="14100"/>
          <ac:picMkLst>
            <pc:docMk/>
            <pc:sldMk cId="2999116911" sldId="281"/>
            <ac:picMk id="5" creationId="{00000000-0000-0000-0000-000000000000}"/>
          </ac:picMkLst>
        </pc:picChg>
      </pc:sldChg>
      <pc:sldChg chg="addSp modSp mod">
        <pc:chgData name="Cristina Radu" userId="f35d3c47-df3a-4743-b412-1aaa5ebf8735" providerId="ADAL" clId="{CC554A6C-3543-4B86-83EF-5951C5A10654}" dt="2020-10-15T11:20:05.880" v="478" actId="113"/>
        <pc:sldMkLst>
          <pc:docMk/>
          <pc:sldMk cId="408382094" sldId="282"/>
        </pc:sldMkLst>
        <pc:spChg chg="mod">
          <ac:chgData name="Cristina Radu" userId="f35d3c47-df3a-4743-b412-1aaa5ebf8735" providerId="ADAL" clId="{CC554A6C-3543-4B86-83EF-5951C5A10654}" dt="2020-10-15T11:20:05.880" v="478" actId="113"/>
          <ac:spMkLst>
            <pc:docMk/>
            <pc:sldMk cId="408382094" sldId="282"/>
            <ac:spMk id="2" creationId="{00000000-0000-0000-0000-000000000000}"/>
          </ac:spMkLst>
        </pc:spChg>
        <pc:spChg chg="mod">
          <ac:chgData name="Cristina Radu" userId="f35d3c47-df3a-4743-b412-1aaa5ebf8735" providerId="ADAL" clId="{CC554A6C-3543-4B86-83EF-5951C5A10654}" dt="2020-10-15T11:15:12.483" v="438" actId="255"/>
          <ac:spMkLst>
            <pc:docMk/>
            <pc:sldMk cId="408382094" sldId="282"/>
            <ac:spMk id="3" creationId="{00000000-0000-0000-0000-000000000000}"/>
          </ac:spMkLst>
        </pc:spChg>
        <pc:spChg chg="add mod">
          <ac:chgData name="Cristina Radu" userId="f35d3c47-df3a-4743-b412-1aaa5ebf8735" providerId="ADAL" clId="{CC554A6C-3543-4B86-83EF-5951C5A10654}" dt="2020-10-15T11:16:55.923" v="447" actId="1076"/>
          <ac:spMkLst>
            <pc:docMk/>
            <pc:sldMk cId="408382094" sldId="282"/>
            <ac:spMk id="5" creationId="{55875E64-5054-46D4-9355-502CD84477D3}"/>
          </ac:spMkLst>
        </pc:spChg>
        <pc:picChg chg="mod">
          <ac:chgData name="Cristina Radu" userId="f35d3c47-df3a-4743-b412-1aaa5ebf8735" providerId="ADAL" clId="{CC554A6C-3543-4B86-83EF-5951C5A10654}" dt="2020-10-15T11:16:53.242" v="446" actId="1076"/>
          <ac:picMkLst>
            <pc:docMk/>
            <pc:sldMk cId="408382094" sldId="282"/>
            <ac:picMk id="4" creationId="{00000000-0000-0000-0000-000000000000}"/>
          </ac:picMkLst>
        </pc:picChg>
        <pc:picChg chg="mod">
          <ac:chgData name="Cristina Radu" userId="f35d3c47-df3a-4743-b412-1aaa5ebf8735" providerId="ADAL" clId="{CC554A6C-3543-4B86-83EF-5951C5A10654}" dt="2020-10-15T11:15:39.003" v="441" actId="1076"/>
          <ac:picMkLst>
            <pc:docMk/>
            <pc:sldMk cId="408382094" sldId="282"/>
            <ac:picMk id="6" creationId="{00000000-0000-0000-0000-000000000000}"/>
          </ac:picMkLst>
        </pc:picChg>
      </pc:sldChg>
      <pc:sldChg chg="modSp mod">
        <pc:chgData name="Cristina Radu" userId="f35d3c47-df3a-4743-b412-1aaa5ebf8735" providerId="ADAL" clId="{CC554A6C-3543-4B86-83EF-5951C5A10654}" dt="2020-10-15T08:47:23.420" v="89" actId="1076"/>
        <pc:sldMkLst>
          <pc:docMk/>
          <pc:sldMk cId="1945514484" sldId="283"/>
        </pc:sldMkLst>
        <pc:spChg chg="mod">
          <ac:chgData name="Cristina Radu" userId="f35d3c47-df3a-4743-b412-1aaa5ebf8735" providerId="ADAL" clId="{CC554A6C-3543-4B86-83EF-5951C5A10654}" dt="2020-10-15T08:47:16.715" v="88" actId="20577"/>
          <ac:spMkLst>
            <pc:docMk/>
            <pc:sldMk cId="1945514484" sldId="283"/>
            <ac:spMk id="3" creationId="{00000000-0000-0000-0000-000000000000}"/>
          </ac:spMkLst>
        </pc:spChg>
        <pc:picChg chg="mod">
          <ac:chgData name="Cristina Radu" userId="f35d3c47-df3a-4743-b412-1aaa5ebf8735" providerId="ADAL" clId="{CC554A6C-3543-4B86-83EF-5951C5A10654}" dt="2020-10-15T08:46:20.872" v="83" actId="1076"/>
          <ac:picMkLst>
            <pc:docMk/>
            <pc:sldMk cId="1945514484" sldId="283"/>
            <ac:picMk id="4" creationId="{00000000-0000-0000-0000-000000000000}"/>
          </ac:picMkLst>
        </pc:picChg>
        <pc:picChg chg="mod">
          <ac:chgData name="Cristina Radu" userId="f35d3c47-df3a-4743-b412-1aaa5ebf8735" providerId="ADAL" clId="{CC554A6C-3543-4B86-83EF-5951C5A10654}" dt="2020-10-15T08:47:23.420" v="89" actId="1076"/>
          <ac:picMkLst>
            <pc:docMk/>
            <pc:sldMk cId="1945514484" sldId="283"/>
            <ac:picMk id="5" creationId="{00000000-0000-0000-0000-000000000000}"/>
          </ac:picMkLst>
        </pc:picChg>
      </pc:sldChg>
      <pc:sldChg chg="modSp mod">
        <pc:chgData name="Cristina Radu" userId="f35d3c47-df3a-4743-b412-1aaa5ebf8735" providerId="ADAL" clId="{CC554A6C-3543-4B86-83EF-5951C5A10654}" dt="2020-10-15T08:53:23.104" v="136" actId="1076"/>
        <pc:sldMkLst>
          <pc:docMk/>
          <pc:sldMk cId="1540971824" sldId="284"/>
        </pc:sldMkLst>
        <pc:spChg chg="mod">
          <ac:chgData name="Cristina Radu" userId="f35d3c47-df3a-4743-b412-1aaa5ebf8735" providerId="ADAL" clId="{CC554A6C-3543-4B86-83EF-5951C5A10654}" dt="2020-10-15T08:52:41.957" v="133" actId="20577"/>
          <ac:spMkLst>
            <pc:docMk/>
            <pc:sldMk cId="1540971824" sldId="284"/>
            <ac:spMk id="3" creationId="{00000000-0000-0000-0000-000000000000}"/>
          </ac:spMkLst>
        </pc:spChg>
        <pc:spChg chg="mod">
          <ac:chgData name="Cristina Radu" userId="f35d3c47-df3a-4743-b412-1aaa5ebf8735" providerId="ADAL" clId="{CC554A6C-3543-4B86-83EF-5951C5A10654}" dt="2020-10-15T08:53:16.660" v="135" actId="1076"/>
          <ac:spMkLst>
            <pc:docMk/>
            <pc:sldMk cId="1540971824" sldId="284"/>
            <ac:spMk id="5" creationId="{00000000-0000-0000-0000-000000000000}"/>
          </ac:spMkLst>
        </pc:spChg>
        <pc:picChg chg="mod">
          <ac:chgData name="Cristina Radu" userId="f35d3c47-df3a-4743-b412-1aaa5ebf8735" providerId="ADAL" clId="{CC554A6C-3543-4B86-83EF-5951C5A10654}" dt="2020-10-15T08:53:23.104" v="136" actId="1076"/>
          <ac:picMkLst>
            <pc:docMk/>
            <pc:sldMk cId="1540971824" sldId="284"/>
            <ac:picMk id="4" creationId="{00000000-0000-0000-0000-000000000000}"/>
          </ac:picMkLst>
        </pc:picChg>
      </pc:sldChg>
      <pc:sldChg chg="modSp mod">
        <pc:chgData name="Cristina Radu" userId="f35d3c47-df3a-4743-b412-1aaa5ebf8735" providerId="ADAL" clId="{CC554A6C-3543-4B86-83EF-5951C5A10654}" dt="2020-10-15T11:12:32.128" v="422" actId="14100"/>
        <pc:sldMkLst>
          <pc:docMk/>
          <pc:sldMk cId="2335619241" sldId="286"/>
        </pc:sldMkLst>
        <pc:spChg chg="mod">
          <ac:chgData name="Cristina Radu" userId="f35d3c47-df3a-4743-b412-1aaa5ebf8735" providerId="ADAL" clId="{CC554A6C-3543-4B86-83EF-5951C5A10654}" dt="2020-10-15T11:12:23.994" v="420" actId="20577"/>
          <ac:spMkLst>
            <pc:docMk/>
            <pc:sldMk cId="2335619241" sldId="286"/>
            <ac:spMk id="3" creationId="{00000000-0000-0000-0000-000000000000}"/>
          </ac:spMkLst>
        </pc:spChg>
        <pc:picChg chg="mod">
          <ac:chgData name="Cristina Radu" userId="f35d3c47-df3a-4743-b412-1aaa5ebf8735" providerId="ADAL" clId="{CC554A6C-3543-4B86-83EF-5951C5A10654}" dt="2020-10-15T11:12:20.686" v="419" actId="1076"/>
          <ac:picMkLst>
            <pc:docMk/>
            <pc:sldMk cId="2335619241" sldId="286"/>
            <ac:picMk id="5" creationId="{00000000-0000-0000-0000-000000000000}"/>
          </ac:picMkLst>
        </pc:picChg>
        <pc:picChg chg="mod">
          <ac:chgData name="Cristina Radu" userId="f35d3c47-df3a-4743-b412-1aaa5ebf8735" providerId="ADAL" clId="{CC554A6C-3543-4B86-83EF-5951C5A10654}" dt="2020-10-15T11:12:32.128" v="422" actId="14100"/>
          <ac:picMkLst>
            <pc:docMk/>
            <pc:sldMk cId="2335619241" sldId="286"/>
            <ac:picMk id="6" creationId="{00000000-0000-0000-0000-000000000000}"/>
          </ac:picMkLst>
        </pc:picChg>
      </pc:sldChg>
      <pc:sldChg chg="modSp mod">
        <pc:chgData name="Cristina Radu" userId="f35d3c47-df3a-4743-b412-1aaa5ebf8735" providerId="ADAL" clId="{CC554A6C-3543-4B86-83EF-5951C5A10654}" dt="2020-10-15T11:19:57.354" v="477" actId="1076"/>
        <pc:sldMkLst>
          <pc:docMk/>
          <pc:sldMk cId="3828517032" sldId="288"/>
        </pc:sldMkLst>
        <pc:spChg chg="mod">
          <ac:chgData name="Cristina Radu" userId="f35d3c47-df3a-4743-b412-1aaa5ebf8735" providerId="ADAL" clId="{CC554A6C-3543-4B86-83EF-5951C5A10654}" dt="2020-10-15T11:19:57.354" v="477" actId="1076"/>
          <ac:spMkLst>
            <pc:docMk/>
            <pc:sldMk cId="3828517032" sldId="288"/>
            <ac:spMk id="2" creationId="{00000000-0000-0000-0000-000000000000}"/>
          </ac:spMkLst>
        </pc:spChg>
        <pc:spChg chg="mod">
          <ac:chgData name="Cristina Radu" userId="f35d3c47-df3a-4743-b412-1aaa5ebf8735" providerId="ADAL" clId="{CC554A6C-3543-4B86-83EF-5951C5A10654}" dt="2020-10-15T11:18:09.420" v="457" actId="20577"/>
          <ac:spMkLst>
            <pc:docMk/>
            <pc:sldMk cId="3828517032" sldId="288"/>
            <ac:spMk id="3" creationId="{00000000-0000-0000-0000-000000000000}"/>
          </ac:spMkLst>
        </pc:spChg>
        <pc:spChg chg="mod">
          <ac:chgData name="Cristina Radu" userId="f35d3c47-df3a-4743-b412-1aaa5ebf8735" providerId="ADAL" clId="{CC554A6C-3543-4B86-83EF-5951C5A10654}" dt="2020-10-15T11:18:59.454" v="467" actId="14100"/>
          <ac:spMkLst>
            <pc:docMk/>
            <pc:sldMk cId="3828517032" sldId="288"/>
            <ac:spMk id="8" creationId="{00000000-0000-0000-0000-000000000000}"/>
          </ac:spMkLst>
        </pc:spChg>
        <pc:spChg chg="mod">
          <ac:chgData name="Cristina Radu" userId="f35d3c47-df3a-4743-b412-1aaa5ebf8735" providerId="ADAL" clId="{CC554A6C-3543-4B86-83EF-5951C5A10654}" dt="2020-10-15T11:19:07.793" v="469" actId="14100"/>
          <ac:spMkLst>
            <pc:docMk/>
            <pc:sldMk cId="3828517032" sldId="288"/>
            <ac:spMk id="9" creationId="{00000000-0000-0000-0000-000000000000}"/>
          </ac:spMkLst>
        </pc:spChg>
        <pc:picChg chg="mod">
          <ac:chgData name="Cristina Radu" userId="f35d3c47-df3a-4743-b412-1aaa5ebf8735" providerId="ADAL" clId="{CC554A6C-3543-4B86-83EF-5951C5A10654}" dt="2020-10-15T11:18:34.209" v="463" actId="1076"/>
          <ac:picMkLst>
            <pc:docMk/>
            <pc:sldMk cId="3828517032" sldId="288"/>
            <ac:picMk id="6" creationId="{00000000-0000-0000-0000-000000000000}"/>
          </ac:picMkLst>
        </pc:picChg>
      </pc:sldChg>
      <pc:sldChg chg="modSp mod">
        <pc:chgData name="Cristina Radu" userId="f35d3c47-df3a-4743-b412-1aaa5ebf8735" providerId="ADAL" clId="{CC554A6C-3543-4B86-83EF-5951C5A10654}" dt="2020-10-15T11:22:17.938" v="514" actId="1076"/>
        <pc:sldMkLst>
          <pc:docMk/>
          <pc:sldMk cId="3118755717" sldId="289"/>
        </pc:sldMkLst>
        <pc:spChg chg="mod">
          <ac:chgData name="Cristina Radu" userId="f35d3c47-df3a-4743-b412-1aaa5ebf8735" providerId="ADAL" clId="{CC554A6C-3543-4B86-83EF-5951C5A10654}" dt="2020-10-15T11:20:36.242" v="487" actId="27636"/>
          <ac:spMkLst>
            <pc:docMk/>
            <pc:sldMk cId="3118755717" sldId="289"/>
            <ac:spMk id="2" creationId="{00000000-0000-0000-0000-000000000000}"/>
          </ac:spMkLst>
        </pc:spChg>
        <pc:spChg chg="mod">
          <ac:chgData name="Cristina Radu" userId="f35d3c47-df3a-4743-b412-1aaa5ebf8735" providerId="ADAL" clId="{CC554A6C-3543-4B86-83EF-5951C5A10654}" dt="2020-10-15T11:22:06.053" v="511" actId="20577"/>
          <ac:spMkLst>
            <pc:docMk/>
            <pc:sldMk cId="3118755717" sldId="289"/>
            <ac:spMk id="3" creationId="{00000000-0000-0000-0000-000000000000}"/>
          </ac:spMkLst>
        </pc:spChg>
        <pc:picChg chg="mod">
          <ac:chgData name="Cristina Radu" userId="f35d3c47-df3a-4743-b412-1aaa5ebf8735" providerId="ADAL" clId="{CC554A6C-3543-4B86-83EF-5951C5A10654}" dt="2020-10-15T11:22:11.838" v="512" actId="1076"/>
          <ac:picMkLst>
            <pc:docMk/>
            <pc:sldMk cId="3118755717" sldId="289"/>
            <ac:picMk id="4" creationId="{00000000-0000-0000-0000-000000000000}"/>
          </ac:picMkLst>
        </pc:picChg>
        <pc:picChg chg="mod">
          <ac:chgData name="Cristina Radu" userId="f35d3c47-df3a-4743-b412-1aaa5ebf8735" providerId="ADAL" clId="{CC554A6C-3543-4B86-83EF-5951C5A10654}" dt="2020-10-15T11:22:17.938" v="514" actId="1076"/>
          <ac:picMkLst>
            <pc:docMk/>
            <pc:sldMk cId="3118755717" sldId="289"/>
            <ac:picMk id="5" creationId="{00000000-0000-0000-0000-000000000000}"/>
          </ac:picMkLst>
        </pc:picChg>
      </pc:sldChg>
      <pc:sldChg chg="modSp mod">
        <pc:chgData name="Cristina Radu" userId="f35d3c47-df3a-4743-b412-1aaa5ebf8735" providerId="ADAL" clId="{CC554A6C-3543-4B86-83EF-5951C5A10654}" dt="2020-10-15T11:34:37.278" v="721" actId="113"/>
        <pc:sldMkLst>
          <pc:docMk/>
          <pc:sldMk cId="1333486781" sldId="290"/>
        </pc:sldMkLst>
        <pc:spChg chg="mod">
          <ac:chgData name="Cristina Radu" userId="f35d3c47-df3a-4743-b412-1aaa5ebf8735" providerId="ADAL" clId="{CC554A6C-3543-4B86-83EF-5951C5A10654}" dt="2020-10-15T11:28:44.844" v="570" actId="122"/>
          <ac:spMkLst>
            <pc:docMk/>
            <pc:sldMk cId="1333486781" sldId="290"/>
            <ac:spMk id="2" creationId="{00000000-0000-0000-0000-000000000000}"/>
          </ac:spMkLst>
        </pc:spChg>
        <pc:spChg chg="mod">
          <ac:chgData name="Cristina Radu" userId="f35d3c47-df3a-4743-b412-1aaa5ebf8735" providerId="ADAL" clId="{CC554A6C-3543-4B86-83EF-5951C5A10654}" dt="2020-10-15T11:34:37.278" v="721" actId="113"/>
          <ac:spMkLst>
            <pc:docMk/>
            <pc:sldMk cId="1333486781" sldId="290"/>
            <ac:spMk id="3" creationId="{00000000-0000-0000-0000-000000000000}"/>
          </ac:spMkLst>
        </pc:spChg>
        <pc:picChg chg="mod">
          <ac:chgData name="Cristina Radu" userId="f35d3c47-df3a-4743-b412-1aaa5ebf8735" providerId="ADAL" clId="{CC554A6C-3543-4B86-83EF-5951C5A10654}" dt="2020-10-15T11:24:37.860" v="533" actId="1076"/>
          <ac:picMkLst>
            <pc:docMk/>
            <pc:sldMk cId="1333486781" sldId="290"/>
            <ac:picMk id="4" creationId="{00000000-0000-0000-0000-000000000000}"/>
          </ac:picMkLst>
        </pc:picChg>
        <pc:picChg chg="mod">
          <ac:chgData name="Cristina Radu" userId="f35d3c47-df3a-4743-b412-1aaa5ebf8735" providerId="ADAL" clId="{CC554A6C-3543-4B86-83EF-5951C5A10654}" dt="2020-10-15T11:24:53.913" v="538" actId="1076"/>
          <ac:picMkLst>
            <pc:docMk/>
            <pc:sldMk cId="1333486781" sldId="290"/>
            <ac:picMk id="6" creationId="{00000000-0000-0000-0000-000000000000}"/>
          </ac:picMkLst>
        </pc:picChg>
      </pc:sldChg>
      <pc:sldChg chg="delSp modSp del mod">
        <pc:chgData name="Cristina Radu" userId="f35d3c47-df3a-4743-b412-1aaa5ebf8735" providerId="ADAL" clId="{CC554A6C-3543-4B86-83EF-5951C5A10654}" dt="2020-10-15T11:25:48.841" v="548" actId="2696"/>
        <pc:sldMkLst>
          <pc:docMk/>
          <pc:sldMk cId="3012375863" sldId="291"/>
        </pc:sldMkLst>
        <pc:spChg chg="mod">
          <ac:chgData name="Cristina Radu" userId="f35d3c47-df3a-4743-b412-1aaa5ebf8735" providerId="ADAL" clId="{CC554A6C-3543-4B86-83EF-5951C5A10654}" dt="2020-10-15T11:25:15.397" v="544" actId="21"/>
          <ac:spMkLst>
            <pc:docMk/>
            <pc:sldMk cId="3012375863" sldId="291"/>
            <ac:spMk id="3" creationId="{00000000-0000-0000-0000-000000000000}"/>
          </ac:spMkLst>
        </pc:spChg>
        <pc:picChg chg="del mod">
          <ac:chgData name="Cristina Radu" userId="f35d3c47-df3a-4743-b412-1aaa5ebf8735" providerId="ADAL" clId="{CC554A6C-3543-4B86-83EF-5951C5A10654}" dt="2020-10-15T11:25:40.489" v="547" actId="478"/>
          <ac:picMkLst>
            <pc:docMk/>
            <pc:sldMk cId="3012375863" sldId="291"/>
            <ac:picMk id="4" creationId="{00000000-0000-0000-0000-000000000000}"/>
          </ac:picMkLst>
        </pc:picChg>
      </pc:sldChg>
      <pc:sldChg chg="modSp mod">
        <pc:chgData name="Cristina Radu" userId="f35d3c47-df3a-4743-b412-1aaa5ebf8735" providerId="ADAL" clId="{CC554A6C-3543-4B86-83EF-5951C5A10654}" dt="2020-10-15T11:28:40.461" v="569" actId="122"/>
        <pc:sldMkLst>
          <pc:docMk/>
          <pc:sldMk cId="2663145341" sldId="292"/>
        </pc:sldMkLst>
        <pc:spChg chg="mod">
          <ac:chgData name="Cristina Radu" userId="f35d3c47-df3a-4743-b412-1aaa5ebf8735" providerId="ADAL" clId="{CC554A6C-3543-4B86-83EF-5951C5A10654}" dt="2020-10-15T11:28:40.461" v="569" actId="122"/>
          <ac:spMkLst>
            <pc:docMk/>
            <pc:sldMk cId="2663145341" sldId="292"/>
            <ac:spMk id="2" creationId="{00000000-0000-0000-0000-000000000000}"/>
          </ac:spMkLst>
        </pc:spChg>
        <pc:spChg chg="mod">
          <ac:chgData name="Cristina Radu" userId="f35d3c47-df3a-4743-b412-1aaa5ebf8735" providerId="ADAL" clId="{CC554A6C-3543-4B86-83EF-5951C5A10654}" dt="2020-10-15T11:26:37.385" v="557" actId="12"/>
          <ac:spMkLst>
            <pc:docMk/>
            <pc:sldMk cId="2663145341" sldId="292"/>
            <ac:spMk id="3" creationId="{00000000-0000-0000-0000-000000000000}"/>
          </ac:spMkLst>
        </pc:spChg>
        <pc:picChg chg="mod">
          <ac:chgData name="Cristina Radu" userId="f35d3c47-df3a-4743-b412-1aaa5ebf8735" providerId="ADAL" clId="{CC554A6C-3543-4B86-83EF-5951C5A10654}" dt="2020-10-15T11:27:04.937" v="559" actId="1076"/>
          <ac:picMkLst>
            <pc:docMk/>
            <pc:sldMk cId="2663145341" sldId="292"/>
            <ac:picMk id="5" creationId="{00000000-0000-0000-0000-000000000000}"/>
          </ac:picMkLst>
        </pc:picChg>
      </pc:sldChg>
      <pc:sldChg chg="modSp mod">
        <pc:chgData name="Cristina Radu" userId="f35d3c47-df3a-4743-b412-1aaa5ebf8735" providerId="ADAL" clId="{CC554A6C-3543-4B86-83EF-5951C5A10654}" dt="2020-10-15T11:27:58.913" v="563" actId="1076"/>
        <pc:sldMkLst>
          <pc:docMk/>
          <pc:sldMk cId="2658030429" sldId="293"/>
        </pc:sldMkLst>
        <pc:spChg chg="mod">
          <ac:chgData name="Cristina Radu" userId="f35d3c47-df3a-4743-b412-1aaa5ebf8735" providerId="ADAL" clId="{CC554A6C-3543-4B86-83EF-5951C5A10654}" dt="2020-10-15T11:27:50.490" v="561" actId="12"/>
          <ac:spMkLst>
            <pc:docMk/>
            <pc:sldMk cId="2658030429" sldId="293"/>
            <ac:spMk id="3" creationId="{00000000-0000-0000-0000-000000000000}"/>
          </ac:spMkLst>
        </pc:spChg>
        <pc:picChg chg="mod">
          <ac:chgData name="Cristina Radu" userId="f35d3c47-df3a-4743-b412-1aaa5ebf8735" providerId="ADAL" clId="{CC554A6C-3543-4B86-83EF-5951C5A10654}" dt="2020-10-15T11:27:58.913" v="563" actId="1076"/>
          <ac:picMkLst>
            <pc:docMk/>
            <pc:sldMk cId="2658030429" sldId="293"/>
            <ac:picMk id="5" creationId="{00000000-0000-0000-0000-000000000000}"/>
          </ac:picMkLst>
        </pc:picChg>
      </pc:sldChg>
      <pc:sldChg chg="modSp mod">
        <pc:chgData name="Cristina Radu" userId="f35d3c47-df3a-4743-b412-1aaa5ebf8735" providerId="ADAL" clId="{CC554A6C-3543-4B86-83EF-5951C5A10654}" dt="2020-10-15T11:29:24.203" v="577" actId="14100"/>
        <pc:sldMkLst>
          <pc:docMk/>
          <pc:sldMk cId="4210859482" sldId="294"/>
        </pc:sldMkLst>
        <pc:spChg chg="mod">
          <ac:chgData name="Cristina Radu" userId="f35d3c47-df3a-4743-b412-1aaa5ebf8735" providerId="ADAL" clId="{CC554A6C-3543-4B86-83EF-5951C5A10654}" dt="2020-10-15T11:28:34.189" v="567" actId="122"/>
          <ac:spMkLst>
            <pc:docMk/>
            <pc:sldMk cId="4210859482" sldId="294"/>
            <ac:spMk id="2" creationId="{00000000-0000-0000-0000-000000000000}"/>
          </ac:spMkLst>
        </pc:spChg>
        <pc:spChg chg="mod">
          <ac:chgData name="Cristina Radu" userId="f35d3c47-df3a-4743-b412-1aaa5ebf8735" providerId="ADAL" clId="{CC554A6C-3543-4B86-83EF-5951C5A10654}" dt="2020-10-15T11:29:17.456" v="575" actId="12"/>
          <ac:spMkLst>
            <pc:docMk/>
            <pc:sldMk cId="4210859482" sldId="294"/>
            <ac:spMk id="3" creationId="{00000000-0000-0000-0000-000000000000}"/>
          </ac:spMkLst>
        </pc:spChg>
        <pc:picChg chg="mod">
          <ac:chgData name="Cristina Radu" userId="f35d3c47-df3a-4743-b412-1aaa5ebf8735" providerId="ADAL" clId="{CC554A6C-3543-4B86-83EF-5951C5A10654}" dt="2020-10-15T11:29:24.203" v="577" actId="14100"/>
          <ac:picMkLst>
            <pc:docMk/>
            <pc:sldMk cId="4210859482" sldId="294"/>
            <ac:picMk id="4" creationId="{00000000-0000-0000-0000-000000000000}"/>
          </ac:picMkLst>
        </pc:picChg>
      </pc:sldChg>
      <pc:sldChg chg="modSp mod">
        <pc:chgData name="Cristina Radu" userId="f35d3c47-df3a-4743-b412-1aaa5ebf8735" providerId="ADAL" clId="{CC554A6C-3543-4B86-83EF-5951C5A10654}" dt="2020-10-15T11:30:25.262" v="588" actId="27636"/>
        <pc:sldMkLst>
          <pc:docMk/>
          <pc:sldMk cId="1625551534" sldId="295"/>
        </pc:sldMkLst>
        <pc:spChg chg="mod">
          <ac:chgData name="Cristina Radu" userId="f35d3c47-df3a-4743-b412-1aaa5ebf8735" providerId="ADAL" clId="{CC554A6C-3543-4B86-83EF-5951C5A10654}" dt="2020-10-15T11:30:25.262" v="588" actId="27636"/>
          <ac:spMkLst>
            <pc:docMk/>
            <pc:sldMk cId="1625551534" sldId="295"/>
            <ac:spMk id="3" creationId="{00000000-0000-0000-0000-000000000000}"/>
          </ac:spMkLst>
        </pc:spChg>
      </pc:sldChg>
      <pc:sldChg chg="modSp mod">
        <pc:chgData name="Cristina Radu" userId="f35d3c47-df3a-4743-b412-1aaa5ebf8735" providerId="ADAL" clId="{CC554A6C-3543-4B86-83EF-5951C5A10654}" dt="2020-10-15T11:30:10.864" v="586" actId="14100"/>
        <pc:sldMkLst>
          <pc:docMk/>
          <pc:sldMk cId="1156755227" sldId="296"/>
        </pc:sldMkLst>
        <pc:spChg chg="mod">
          <ac:chgData name="Cristina Radu" userId="f35d3c47-df3a-4743-b412-1aaa5ebf8735" providerId="ADAL" clId="{CC554A6C-3543-4B86-83EF-5951C5A10654}" dt="2020-10-15T11:30:03.016" v="584" actId="6549"/>
          <ac:spMkLst>
            <pc:docMk/>
            <pc:sldMk cId="1156755227" sldId="296"/>
            <ac:spMk id="3" creationId="{00000000-0000-0000-0000-000000000000}"/>
          </ac:spMkLst>
        </pc:spChg>
        <pc:picChg chg="mod">
          <ac:chgData name="Cristina Radu" userId="f35d3c47-df3a-4743-b412-1aaa5ebf8735" providerId="ADAL" clId="{CC554A6C-3543-4B86-83EF-5951C5A10654}" dt="2020-10-15T11:29:53.138" v="581" actId="14100"/>
          <ac:picMkLst>
            <pc:docMk/>
            <pc:sldMk cId="1156755227" sldId="296"/>
            <ac:picMk id="4" creationId="{00000000-0000-0000-0000-000000000000}"/>
          </ac:picMkLst>
        </pc:picChg>
        <pc:picChg chg="mod">
          <ac:chgData name="Cristina Radu" userId="f35d3c47-df3a-4743-b412-1aaa5ebf8735" providerId="ADAL" clId="{CC554A6C-3543-4B86-83EF-5951C5A10654}" dt="2020-10-15T11:30:10.864" v="586" actId="14100"/>
          <ac:picMkLst>
            <pc:docMk/>
            <pc:sldMk cId="1156755227" sldId="296"/>
            <ac:picMk id="5" creationId="{00000000-0000-0000-0000-000000000000}"/>
          </ac:picMkLst>
        </pc:picChg>
      </pc:sldChg>
      <pc:sldChg chg="modSp mod">
        <pc:chgData name="Cristina Radu" userId="f35d3c47-df3a-4743-b412-1aaa5ebf8735" providerId="ADAL" clId="{CC554A6C-3543-4B86-83EF-5951C5A10654}" dt="2020-10-15T11:31:21.097" v="597" actId="1076"/>
        <pc:sldMkLst>
          <pc:docMk/>
          <pc:sldMk cId="3152141606" sldId="297"/>
        </pc:sldMkLst>
        <pc:spChg chg="mod">
          <ac:chgData name="Cristina Radu" userId="f35d3c47-df3a-4743-b412-1aaa5ebf8735" providerId="ADAL" clId="{CC554A6C-3543-4B86-83EF-5951C5A10654}" dt="2020-10-15T11:31:04.671" v="590" actId="12"/>
          <ac:spMkLst>
            <pc:docMk/>
            <pc:sldMk cId="3152141606" sldId="297"/>
            <ac:spMk id="3" creationId="{00000000-0000-0000-0000-000000000000}"/>
          </ac:spMkLst>
        </pc:spChg>
        <pc:picChg chg="mod">
          <ac:chgData name="Cristina Radu" userId="f35d3c47-df3a-4743-b412-1aaa5ebf8735" providerId="ADAL" clId="{CC554A6C-3543-4B86-83EF-5951C5A10654}" dt="2020-10-15T11:31:10.229" v="592" actId="1076"/>
          <ac:picMkLst>
            <pc:docMk/>
            <pc:sldMk cId="3152141606" sldId="297"/>
            <ac:picMk id="5" creationId="{00000000-0000-0000-0000-000000000000}"/>
          </ac:picMkLst>
        </pc:picChg>
        <pc:picChg chg="mod">
          <ac:chgData name="Cristina Radu" userId="f35d3c47-df3a-4743-b412-1aaa5ebf8735" providerId="ADAL" clId="{CC554A6C-3543-4B86-83EF-5951C5A10654}" dt="2020-10-15T11:31:21.097" v="597" actId="1076"/>
          <ac:picMkLst>
            <pc:docMk/>
            <pc:sldMk cId="3152141606" sldId="297"/>
            <ac:picMk id="6" creationId="{00000000-0000-0000-0000-000000000000}"/>
          </ac:picMkLst>
        </pc:picChg>
      </pc:sldChg>
      <pc:sldChg chg="modSp mod">
        <pc:chgData name="Cristina Radu" userId="f35d3c47-df3a-4743-b412-1aaa5ebf8735" providerId="ADAL" clId="{CC554A6C-3543-4B86-83EF-5951C5A10654}" dt="2020-10-15T11:31:38.512" v="599" actId="14100"/>
        <pc:sldMkLst>
          <pc:docMk/>
          <pc:sldMk cId="658577523" sldId="298"/>
        </pc:sldMkLst>
        <pc:spChg chg="mod">
          <ac:chgData name="Cristina Radu" userId="f35d3c47-df3a-4743-b412-1aaa5ebf8735" providerId="ADAL" clId="{CC554A6C-3543-4B86-83EF-5951C5A10654}" dt="2020-10-15T11:31:33.703" v="598" actId="255"/>
          <ac:spMkLst>
            <pc:docMk/>
            <pc:sldMk cId="658577523" sldId="298"/>
            <ac:spMk id="3" creationId="{00000000-0000-0000-0000-000000000000}"/>
          </ac:spMkLst>
        </pc:spChg>
        <pc:picChg chg="mod">
          <ac:chgData name="Cristina Radu" userId="f35d3c47-df3a-4743-b412-1aaa5ebf8735" providerId="ADAL" clId="{CC554A6C-3543-4B86-83EF-5951C5A10654}" dt="2020-10-15T11:31:38.512" v="599" actId="14100"/>
          <ac:picMkLst>
            <pc:docMk/>
            <pc:sldMk cId="658577523" sldId="298"/>
            <ac:picMk id="4" creationId="{00000000-0000-0000-0000-000000000000}"/>
          </ac:picMkLst>
        </pc:picChg>
      </pc:sldChg>
      <pc:sldChg chg="modSp mod">
        <pc:chgData name="Cristina Radu" userId="f35d3c47-df3a-4743-b412-1aaa5ebf8735" providerId="ADAL" clId="{CC554A6C-3543-4B86-83EF-5951C5A10654}" dt="2020-10-15T11:31:55.434" v="600" actId="255"/>
        <pc:sldMkLst>
          <pc:docMk/>
          <pc:sldMk cId="1261839933" sldId="299"/>
        </pc:sldMkLst>
        <pc:spChg chg="mod">
          <ac:chgData name="Cristina Radu" userId="f35d3c47-df3a-4743-b412-1aaa5ebf8735" providerId="ADAL" clId="{CC554A6C-3543-4B86-83EF-5951C5A10654}" dt="2020-10-15T11:31:55.434" v="600" actId="255"/>
          <ac:spMkLst>
            <pc:docMk/>
            <pc:sldMk cId="1261839933" sldId="299"/>
            <ac:spMk id="3" creationId="{00000000-0000-0000-0000-000000000000}"/>
          </ac:spMkLst>
        </pc:spChg>
      </pc:sldChg>
      <pc:sldChg chg="modSp mod">
        <pc:chgData name="Cristina Radu" userId="f35d3c47-df3a-4743-b412-1aaa5ebf8735" providerId="ADAL" clId="{CC554A6C-3543-4B86-83EF-5951C5A10654}" dt="2020-10-15T11:32:52.808" v="610" actId="255"/>
        <pc:sldMkLst>
          <pc:docMk/>
          <pc:sldMk cId="1375138550" sldId="300"/>
        </pc:sldMkLst>
        <pc:spChg chg="mod">
          <ac:chgData name="Cristina Radu" userId="f35d3c47-df3a-4743-b412-1aaa5ebf8735" providerId="ADAL" clId="{CC554A6C-3543-4B86-83EF-5951C5A10654}" dt="2020-10-15T11:32:52.808" v="610" actId="255"/>
          <ac:spMkLst>
            <pc:docMk/>
            <pc:sldMk cId="1375138550" sldId="300"/>
            <ac:spMk id="3" creationId="{00000000-0000-0000-0000-000000000000}"/>
          </ac:spMkLst>
        </pc:spChg>
      </pc:sldChg>
      <pc:sldChg chg="modSp mod">
        <pc:chgData name="Cristina Radu" userId="f35d3c47-df3a-4743-b412-1aaa5ebf8735" providerId="ADAL" clId="{CC554A6C-3543-4B86-83EF-5951C5A10654}" dt="2020-10-15T11:45:08.780" v="722" actId="255"/>
        <pc:sldMkLst>
          <pc:docMk/>
          <pc:sldMk cId="3028717618" sldId="301"/>
        </pc:sldMkLst>
        <pc:spChg chg="mod">
          <ac:chgData name="Cristina Radu" userId="f35d3c47-df3a-4743-b412-1aaa5ebf8735" providerId="ADAL" clId="{CC554A6C-3543-4B86-83EF-5951C5A10654}" dt="2020-10-15T11:45:08.780" v="722" actId="255"/>
          <ac:spMkLst>
            <pc:docMk/>
            <pc:sldMk cId="3028717618" sldId="301"/>
            <ac:spMk id="3" creationId="{00000000-0000-0000-0000-000000000000}"/>
          </ac:spMkLst>
        </pc:spChg>
      </pc:sldChg>
      <pc:sldChg chg="modSp mod">
        <pc:chgData name="Cristina Radu" userId="f35d3c47-df3a-4743-b412-1aaa5ebf8735" providerId="ADAL" clId="{CC554A6C-3543-4B86-83EF-5951C5A10654}" dt="2020-10-15T11:32:36.707" v="609" actId="1076"/>
        <pc:sldMkLst>
          <pc:docMk/>
          <pc:sldMk cId="3858326295" sldId="303"/>
        </pc:sldMkLst>
        <pc:spChg chg="mod">
          <ac:chgData name="Cristina Radu" userId="f35d3c47-df3a-4743-b412-1aaa5ebf8735" providerId="ADAL" clId="{CC554A6C-3543-4B86-83EF-5951C5A10654}" dt="2020-10-15T11:32:29.666" v="606" actId="14100"/>
          <ac:spMkLst>
            <pc:docMk/>
            <pc:sldMk cId="3858326295" sldId="303"/>
            <ac:spMk id="2" creationId="{00000000-0000-0000-0000-000000000000}"/>
          </ac:spMkLst>
        </pc:spChg>
        <pc:spChg chg="mod">
          <ac:chgData name="Cristina Radu" userId="f35d3c47-df3a-4743-b412-1aaa5ebf8735" providerId="ADAL" clId="{CC554A6C-3543-4B86-83EF-5951C5A10654}" dt="2020-10-15T11:32:17.317" v="602" actId="255"/>
          <ac:spMkLst>
            <pc:docMk/>
            <pc:sldMk cId="3858326295" sldId="303"/>
            <ac:spMk id="3" creationId="{00000000-0000-0000-0000-000000000000}"/>
          </ac:spMkLst>
        </pc:spChg>
        <pc:picChg chg="mod">
          <ac:chgData name="Cristina Radu" userId="f35d3c47-df3a-4743-b412-1aaa5ebf8735" providerId="ADAL" clId="{CC554A6C-3543-4B86-83EF-5951C5A10654}" dt="2020-10-15T11:32:36.707" v="609" actId="1076"/>
          <ac:picMkLst>
            <pc:docMk/>
            <pc:sldMk cId="3858326295" sldId="303"/>
            <ac:picMk id="4" creationId="{00000000-0000-0000-0000-000000000000}"/>
          </ac:picMkLst>
        </pc:picChg>
      </pc:sldChg>
      <pc:sldChg chg="modSp mod">
        <pc:chgData name="Cristina Radu" userId="f35d3c47-df3a-4743-b412-1aaa5ebf8735" providerId="ADAL" clId="{CC554A6C-3543-4B86-83EF-5951C5A10654}" dt="2020-10-15T11:47:49.314" v="902" actId="20577"/>
        <pc:sldMkLst>
          <pc:docMk/>
          <pc:sldMk cId="307452633" sldId="304"/>
        </pc:sldMkLst>
        <pc:spChg chg="mod">
          <ac:chgData name="Cristina Radu" userId="f35d3c47-df3a-4743-b412-1aaa5ebf8735" providerId="ADAL" clId="{CC554A6C-3543-4B86-83EF-5951C5A10654}" dt="2020-10-15T11:47:49.314" v="902" actId="20577"/>
          <ac:spMkLst>
            <pc:docMk/>
            <pc:sldMk cId="307452633" sldId="304"/>
            <ac:spMk id="3" creationId="{00000000-0000-0000-0000-000000000000}"/>
          </ac:spMkLst>
        </pc:spChg>
      </pc:sldChg>
      <pc:sldChg chg="modSp mod">
        <pc:chgData name="Cristina Radu" userId="f35d3c47-df3a-4743-b412-1aaa5ebf8735" providerId="ADAL" clId="{CC554A6C-3543-4B86-83EF-5951C5A10654}" dt="2020-10-15T11:45:59.821" v="725" actId="14100"/>
        <pc:sldMkLst>
          <pc:docMk/>
          <pc:sldMk cId="2729435612" sldId="305"/>
        </pc:sldMkLst>
        <pc:spChg chg="mod">
          <ac:chgData name="Cristina Radu" userId="f35d3c47-df3a-4743-b412-1aaa5ebf8735" providerId="ADAL" clId="{CC554A6C-3543-4B86-83EF-5951C5A10654}" dt="2020-10-15T11:45:54.880" v="723" actId="255"/>
          <ac:spMkLst>
            <pc:docMk/>
            <pc:sldMk cId="2729435612" sldId="305"/>
            <ac:spMk id="3" creationId="{00000000-0000-0000-0000-000000000000}"/>
          </ac:spMkLst>
        </pc:spChg>
        <pc:picChg chg="mod">
          <ac:chgData name="Cristina Radu" userId="f35d3c47-df3a-4743-b412-1aaa5ebf8735" providerId="ADAL" clId="{CC554A6C-3543-4B86-83EF-5951C5A10654}" dt="2020-10-15T11:45:59.821" v="725" actId="14100"/>
          <ac:picMkLst>
            <pc:docMk/>
            <pc:sldMk cId="2729435612" sldId="305"/>
            <ac:picMk id="5" creationId="{00000000-0000-0000-0000-000000000000}"/>
          </ac:picMkLst>
        </pc:picChg>
      </pc:sldChg>
      <pc:sldChg chg="modSp mod">
        <pc:chgData name="Cristina Radu" userId="f35d3c47-df3a-4743-b412-1aaa5ebf8735" providerId="ADAL" clId="{CC554A6C-3543-4B86-83EF-5951C5A10654}" dt="2020-10-15T11:14:45.459" v="433" actId="20577"/>
        <pc:sldMkLst>
          <pc:docMk/>
          <pc:sldMk cId="3819636311" sldId="306"/>
        </pc:sldMkLst>
        <pc:spChg chg="mod">
          <ac:chgData name="Cristina Radu" userId="f35d3c47-df3a-4743-b412-1aaa5ebf8735" providerId="ADAL" clId="{CC554A6C-3543-4B86-83EF-5951C5A10654}" dt="2020-10-15T11:14:45.459" v="433" actId="20577"/>
          <ac:spMkLst>
            <pc:docMk/>
            <pc:sldMk cId="3819636311" sldId="306"/>
            <ac:spMk id="2" creationId="{00000000-0000-0000-0000-000000000000}"/>
          </ac:spMkLst>
        </pc:spChg>
      </pc:sldChg>
      <pc:sldChg chg="modSp mod">
        <pc:chgData name="Cristina Radu" userId="f35d3c47-df3a-4743-b412-1aaa5ebf8735" providerId="ADAL" clId="{CC554A6C-3543-4B86-83EF-5951C5A10654}" dt="2020-10-15T11:49:49.956" v="934" actId="12"/>
        <pc:sldMkLst>
          <pc:docMk/>
          <pc:sldMk cId="682954208" sldId="307"/>
        </pc:sldMkLst>
        <pc:spChg chg="mod">
          <ac:chgData name="Cristina Radu" userId="f35d3c47-df3a-4743-b412-1aaa5ebf8735" providerId="ADAL" clId="{CC554A6C-3543-4B86-83EF-5951C5A10654}" dt="2020-10-15T11:49:22.709" v="929" actId="207"/>
          <ac:spMkLst>
            <pc:docMk/>
            <pc:sldMk cId="682954208" sldId="307"/>
            <ac:spMk id="2" creationId="{20B74CED-4244-45DD-A9F7-FC635D692AC9}"/>
          </ac:spMkLst>
        </pc:spChg>
        <pc:spChg chg="mod">
          <ac:chgData name="Cristina Radu" userId="f35d3c47-df3a-4743-b412-1aaa5ebf8735" providerId="ADAL" clId="{CC554A6C-3543-4B86-83EF-5951C5A10654}" dt="2020-10-15T11:49:49.956" v="934" actId="12"/>
          <ac:spMkLst>
            <pc:docMk/>
            <pc:sldMk cId="682954208" sldId="307"/>
            <ac:spMk id="3" creationId="{E0CB3575-2CA3-41F8-A3AB-621CB8448E29}"/>
          </ac:spMkLst>
        </pc:spChg>
      </pc:sldChg>
      <pc:sldChg chg="modSp mod">
        <pc:chgData name="Cristina Radu" userId="f35d3c47-df3a-4743-b412-1aaa5ebf8735" providerId="ADAL" clId="{CC554A6C-3543-4B86-83EF-5951C5A10654}" dt="2020-10-15T11:51:04.354" v="946" actId="255"/>
        <pc:sldMkLst>
          <pc:docMk/>
          <pc:sldMk cId="390322855" sldId="308"/>
        </pc:sldMkLst>
        <pc:spChg chg="mod">
          <ac:chgData name="Cristina Radu" userId="f35d3c47-df3a-4743-b412-1aaa5ebf8735" providerId="ADAL" clId="{CC554A6C-3543-4B86-83EF-5951C5A10654}" dt="2020-10-15T11:51:04.354" v="946" actId="255"/>
          <ac:spMkLst>
            <pc:docMk/>
            <pc:sldMk cId="390322855" sldId="308"/>
            <ac:spMk id="4" creationId="{724BF2F4-4C24-4716-8700-FBFF9EAF72AD}"/>
          </ac:spMkLst>
        </pc:spChg>
      </pc:sldChg>
      <pc:sldChg chg="modSp mod">
        <pc:chgData name="Cristina Radu" userId="f35d3c47-df3a-4743-b412-1aaa5ebf8735" providerId="ADAL" clId="{CC554A6C-3543-4B86-83EF-5951C5A10654}" dt="2020-10-15T11:51:21.300" v="948" actId="27636"/>
        <pc:sldMkLst>
          <pc:docMk/>
          <pc:sldMk cId="45016166" sldId="311"/>
        </pc:sldMkLst>
        <pc:spChg chg="mod">
          <ac:chgData name="Cristina Radu" userId="f35d3c47-df3a-4743-b412-1aaa5ebf8735" providerId="ADAL" clId="{CC554A6C-3543-4B86-83EF-5951C5A10654}" dt="2020-10-15T11:51:21.300" v="948" actId="27636"/>
          <ac:spMkLst>
            <pc:docMk/>
            <pc:sldMk cId="45016166" sldId="311"/>
            <ac:spMk id="3" creationId="{2B991E5B-27D8-477F-BCB2-6BA959500760}"/>
          </ac:spMkLst>
        </pc:spChg>
      </pc:sldChg>
      <pc:sldChg chg="modSp mod">
        <pc:chgData name="Cristina Radu" userId="f35d3c47-df3a-4743-b412-1aaa5ebf8735" providerId="ADAL" clId="{CC554A6C-3543-4B86-83EF-5951C5A10654}" dt="2020-10-15T11:51:57.347" v="957" actId="255"/>
        <pc:sldMkLst>
          <pc:docMk/>
          <pc:sldMk cId="1853618116" sldId="312"/>
        </pc:sldMkLst>
        <pc:spChg chg="mod">
          <ac:chgData name="Cristina Radu" userId="f35d3c47-df3a-4743-b412-1aaa5ebf8735" providerId="ADAL" clId="{CC554A6C-3543-4B86-83EF-5951C5A10654}" dt="2020-10-15T11:51:57.347" v="957" actId="255"/>
          <ac:spMkLst>
            <pc:docMk/>
            <pc:sldMk cId="1853618116" sldId="312"/>
            <ac:spMk id="4" creationId="{5873B760-9D58-433B-869E-A1D7623C599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A67EC4-4407-4353-BFD9-1502E09E0982}" type="datetimeFigureOut">
              <a:rPr lang="en-US" smtClean="0"/>
              <a:t>8/10/2021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6BF8D6-110B-4CF0-B3EB-F6553CFC7CE1}" type="slidenum">
              <a:rPr lang="en-US" smtClean="0"/>
              <a:t>‹#›</a:t>
            </a:fld>
            <a:endParaRPr lang="en-US"/>
          </a:p>
        </p:txBody>
      </p:sp>
    </p:spTree>
    <p:extLst>
      <p:ext uri="{BB962C8B-B14F-4D97-AF65-F5344CB8AC3E}">
        <p14:creationId xmlns:p14="http://schemas.microsoft.com/office/powerpoint/2010/main" val="1579119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F5BD325-156C-4402-8E3B-2AA80F36D1CE}" type="datetimeFigureOut">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8412D-0054-4F41-A758-992165B5F663}" type="slidenum">
              <a:rPr lang="en-US" smtClean="0"/>
              <a:t>‹#›</a:t>
            </a:fld>
            <a:endParaRPr lang="en-US"/>
          </a:p>
        </p:txBody>
      </p:sp>
    </p:spTree>
    <p:extLst>
      <p:ext uri="{BB962C8B-B14F-4D97-AF65-F5344CB8AC3E}">
        <p14:creationId xmlns:p14="http://schemas.microsoft.com/office/powerpoint/2010/main" val="2074419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5BD325-156C-4402-8E3B-2AA80F36D1CE}" type="datetimeFigureOut">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8412D-0054-4F41-A758-992165B5F663}" type="slidenum">
              <a:rPr lang="en-US" smtClean="0"/>
              <a:t>‹#›</a:t>
            </a:fld>
            <a:endParaRPr lang="en-US"/>
          </a:p>
        </p:txBody>
      </p:sp>
    </p:spTree>
    <p:extLst>
      <p:ext uri="{BB962C8B-B14F-4D97-AF65-F5344CB8AC3E}">
        <p14:creationId xmlns:p14="http://schemas.microsoft.com/office/powerpoint/2010/main" val="70823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5BD325-156C-4402-8E3B-2AA80F36D1CE}" type="datetimeFigureOut">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8412D-0054-4F41-A758-992165B5F663}" type="slidenum">
              <a:rPr lang="en-US" smtClean="0"/>
              <a:t>‹#›</a:t>
            </a:fld>
            <a:endParaRPr lang="en-US"/>
          </a:p>
        </p:txBody>
      </p:sp>
    </p:spTree>
    <p:extLst>
      <p:ext uri="{BB962C8B-B14F-4D97-AF65-F5344CB8AC3E}">
        <p14:creationId xmlns:p14="http://schemas.microsoft.com/office/powerpoint/2010/main" val="1693931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5BD325-156C-4402-8E3B-2AA80F36D1CE}" type="datetimeFigureOut">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8412D-0054-4F41-A758-992165B5F663}" type="slidenum">
              <a:rPr lang="en-US" smtClean="0"/>
              <a:t>‹#›</a:t>
            </a:fld>
            <a:endParaRPr lang="en-US"/>
          </a:p>
        </p:txBody>
      </p:sp>
    </p:spTree>
    <p:extLst>
      <p:ext uri="{BB962C8B-B14F-4D97-AF65-F5344CB8AC3E}">
        <p14:creationId xmlns:p14="http://schemas.microsoft.com/office/powerpoint/2010/main" val="58152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5BD325-156C-4402-8E3B-2AA80F36D1CE}" type="datetimeFigureOut">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8412D-0054-4F41-A758-992165B5F663}" type="slidenum">
              <a:rPr lang="en-US" smtClean="0"/>
              <a:t>‹#›</a:t>
            </a:fld>
            <a:endParaRPr lang="en-US"/>
          </a:p>
        </p:txBody>
      </p:sp>
    </p:spTree>
    <p:extLst>
      <p:ext uri="{BB962C8B-B14F-4D97-AF65-F5344CB8AC3E}">
        <p14:creationId xmlns:p14="http://schemas.microsoft.com/office/powerpoint/2010/main" val="15645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5BD325-156C-4402-8E3B-2AA80F36D1CE}" type="datetimeFigureOut">
              <a:rPr lang="en-US" smtClean="0"/>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58412D-0054-4F41-A758-992165B5F663}" type="slidenum">
              <a:rPr lang="en-US" smtClean="0"/>
              <a:t>‹#›</a:t>
            </a:fld>
            <a:endParaRPr lang="en-US"/>
          </a:p>
        </p:txBody>
      </p:sp>
    </p:spTree>
    <p:extLst>
      <p:ext uri="{BB962C8B-B14F-4D97-AF65-F5344CB8AC3E}">
        <p14:creationId xmlns:p14="http://schemas.microsoft.com/office/powerpoint/2010/main" val="1909014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F5BD325-156C-4402-8E3B-2AA80F36D1CE}" type="datetimeFigureOut">
              <a:rPr lang="en-US" smtClean="0"/>
              <a:t>8/10/2021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58412D-0054-4F41-A758-992165B5F663}" type="slidenum">
              <a:rPr lang="en-US" smtClean="0"/>
              <a:t>‹#›</a:t>
            </a:fld>
            <a:endParaRPr lang="en-US"/>
          </a:p>
        </p:txBody>
      </p:sp>
    </p:spTree>
    <p:extLst>
      <p:ext uri="{BB962C8B-B14F-4D97-AF65-F5344CB8AC3E}">
        <p14:creationId xmlns:p14="http://schemas.microsoft.com/office/powerpoint/2010/main" val="3772655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5BD325-156C-4402-8E3B-2AA80F36D1CE}" type="datetimeFigureOut">
              <a:rPr lang="en-US" smtClean="0"/>
              <a:t>8/10/2021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58412D-0054-4F41-A758-992165B5F663}" type="slidenum">
              <a:rPr lang="en-US" smtClean="0"/>
              <a:t>‹#›</a:t>
            </a:fld>
            <a:endParaRPr lang="en-US"/>
          </a:p>
        </p:txBody>
      </p:sp>
    </p:spTree>
    <p:extLst>
      <p:ext uri="{BB962C8B-B14F-4D97-AF65-F5344CB8AC3E}">
        <p14:creationId xmlns:p14="http://schemas.microsoft.com/office/powerpoint/2010/main" val="1659423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5BD325-156C-4402-8E3B-2AA80F36D1CE}" type="datetimeFigureOut">
              <a:rPr lang="en-US" smtClean="0"/>
              <a:t>8/10/2021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58412D-0054-4F41-A758-992165B5F663}" type="slidenum">
              <a:rPr lang="en-US" smtClean="0"/>
              <a:t>‹#›</a:t>
            </a:fld>
            <a:endParaRPr lang="en-US"/>
          </a:p>
        </p:txBody>
      </p:sp>
    </p:spTree>
    <p:extLst>
      <p:ext uri="{BB962C8B-B14F-4D97-AF65-F5344CB8AC3E}">
        <p14:creationId xmlns:p14="http://schemas.microsoft.com/office/powerpoint/2010/main" val="601674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5BD325-156C-4402-8E3B-2AA80F36D1CE}" type="datetimeFigureOut">
              <a:rPr lang="en-US" smtClean="0"/>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58412D-0054-4F41-A758-992165B5F663}" type="slidenum">
              <a:rPr lang="en-US" smtClean="0"/>
              <a:t>‹#›</a:t>
            </a:fld>
            <a:endParaRPr lang="en-US"/>
          </a:p>
        </p:txBody>
      </p:sp>
    </p:spTree>
    <p:extLst>
      <p:ext uri="{BB962C8B-B14F-4D97-AF65-F5344CB8AC3E}">
        <p14:creationId xmlns:p14="http://schemas.microsoft.com/office/powerpoint/2010/main" val="1479721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5BD325-156C-4402-8E3B-2AA80F36D1CE}" type="datetimeFigureOut">
              <a:rPr lang="en-US" smtClean="0"/>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58412D-0054-4F41-A758-992165B5F663}" type="slidenum">
              <a:rPr lang="en-US" smtClean="0"/>
              <a:t>‹#›</a:t>
            </a:fld>
            <a:endParaRPr lang="en-US"/>
          </a:p>
        </p:txBody>
      </p:sp>
    </p:spTree>
    <p:extLst>
      <p:ext uri="{BB962C8B-B14F-4D97-AF65-F5344CB8AC3E}">
        <p14:creationId xmlns:p14="http://schemas.microsoft.com/office/powerpoint/2010/main" val="1121231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BD325-156C-4402-8E3B-2AA80F36D1CE}" type="datetimeFigureOut">
              <a:rPr lang="en-US" smtClean="0"/>
              <a:t>8/10/2021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58412D-0054-4F41-A758-992165B5F663}" type="slidenum">
              <a:rPr lang="en-US" smtClean="0"/>
              <a:t>‹#›</a:t>
            </a:fld>
            <a:endParaRPr lang="en-US"/>
          </a:p>
        </p:txBody>
      </p:sp>
    </p:spTree>
    <p:extLst>
      <p:ext uri="{BB962C8B-B14F-4D97-AF65-F5344CB8AC3E}">
        <p14:creationId xmlns:p14="http://schemas.microsoft.com/office/powerpoint/2010/main" val="642091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localhost:4200/"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localhost:420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localhost:420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w3schools.com/js/js_htmldom.as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w3schools.com/jsref/dom_obj_event.asp" TargetMode="Externa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getbootstrap.com/docs/4.5/components/aler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cli.angular.io/"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2+</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305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accent1">
                    <a:lumMod val="50000"/>
                  </a:schemeClr>
                </a:solidFill>
                <a:latin typeface="+mn-lt"/>
              </a:rPr>
              <a:t>4. Create our first angular application</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000" dirty="0"/>
              <a:t>  Go to the folder where you want to create your application and open command line</a:t>
            </a:r>
          </a:p>
          <a:p>
            <a:pPr lvl="0">
              <a:buFont typeface="Wingdings" panose="05000000000000000000" pitchFamily="2" charset="2"/>
              <a:buChar char="ü"/>
            </a:pPr>
            <a:r>
              <a:rPr lang="en-US" sz="2000" b="1" dirty="0"/>
              <a:t>  ng new end-to-end-app</a:t>
            </a:r>
            <a:r>
              <a:rPr lang="en-US" sz="2000" dirty="0"/>
              <a:t> - creates the project and install all the dependencies it needs </a:t>
            </a:r>
          </a:p>
          <a:p>
            <a:pPr lvl="0">
              <a:buFont typeface="Wingdings" panose="05000000000000000000" pitchFamily="2" charset="2"/>
              <a:buChar char="Ø"/>
            </a:pPr>
            <a:endParaRPr lang="en-US" sz="2000" dirty="0"/>
          </a:p>
          <a:p>
            <a:pPr marL="0" lvl="0" indent="0">
              <a:buNone/>
            </a:pPr>
            <a:r>
              <a:rPr lang="en-US" sz="2000" dirty="0"/>
              <a:t>                                                                       </a:t>
            </a:r>
          </a:p>
          <a:p>
            <a:pPr marL="0" lvl="0" indent="0">
              <a:buNone/>
            </a:pPr>
            <a:endParaRPr lang="en-US" sz="2000" dirty="0"/>
          </a:p>
          <a:p>
            <a:pPr marL="0" lvl="0" indent="0">
              <a:buNone/>
            </a:pPr>
            <a:endParaRPr lang="en-US" sz="2000" dirty="0"/>
          </a:p>
          <a:p>
            <a:pPr marL="0" lvl="0" indent="0">
              <a:buNone/>
            </a:pPr>
            <a:endParaRPr lang="en-US" sz="2000" dirty="0"/>
          </a:p>
          <a:p>
            <a:pPr marL="0" lvl="0" indent="0">
              <a:buNone/>
            </a:pPr>
            <a:r>
              <a:rPr lang="en-US" sz="2000" dirty="0"/>
              <a:t> </a:t>
            </a:r>
            <a:r>
              <a:rPr lang="en-US" sz="2000" u="sng" dirty="0">
                <a:solidFill>
                  <a:srgbClr val="FF0000"/>
                </a:solidFill>
              </a:rPr>
              <a:t>select to </a:t>
            </a:r>
            <a:r>
              <a:rPr lang="en-US" sz="2000" b="1" u="sng" dirty="0">
                <a:solidFill>
                  <a:srgbClr val="FF0000"/>
                </a:solidFill>
              </a:rPr>
              <a:t>add routing </a:t>
            </a:r>
            <a:r>
              <a:rPr lang="en-US" sz="2000" u="sng" dirty="0">
                <a:solidFill>
                  <a:srgbClr val="FF0000"/>
                </a:solidFill>
              </a:rPr>
              <a:t>and </a:t>
            </a:r>
            <a:r>
              <a:rPr lang="en-US" sz="2000" b="1" u="sng" dirty="0">
                <a:solidFill>
                  <a:srgbClr val="FF0000"/>
                </a:solidFill>
              </a:rPr>
              <a:t>CSS!</a:t>
            </a:r>
          </a:p>
          <a:p>
            <a:pPr marL="0" lvl="0" indent="0">
              <a:buNone/>
            </a:pPr>
            <a:r>
              <a:rPr lang="en-US" sz="2000" dirty="0">
                <a:solidFill>
                  <a:srgbClr val="FF0000"/>
                </a:solidFill>
              </a:rPr>
              <a:t>(the installation will take a while, don’t panic!)</a:t>
            </a:r>
          </a:p>
          <a:p>
            <a:pPr lvl="0">
              <a:buFont typeface="Wingdings" panose="05000000000000000000" pitchFamily="2" charset="2"/>
              <a:buChar char="Ø"/>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4590" y="3069960"/>
            <a:ext cx="6905609" cy="1214173"/>
          </a:xfrm>
          <a:prstGeom prst="rect">
            <a:avLst/>
          </a:prstGeom>
        </p:spPr>
      </p:pic>
      <p:sp>
        <p:nvSpPr>
          <p:cNvPr id="5" name="Bent Arrow 4"/>
          <p:cNvSpPr/>
          <p:nvPr/>
        </p:nvSpPr>
        <p:spPr>
          <a:xfrm>
            <a:off x="3353266" y="3569494"/>
            <a:ext cx="660400" cy="863600"/>
          </a:xfrm>
          <a:prstGeom prst="ben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62381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3467" y="626533"/>
            <a:ext cx="10710333" cy="5550430"/>
          </a:xfrm>
        </p:spPr>
        <p:txBody>
          <a:bodyPr/>
          <a:lstStyle/>
          <a:p>
            <a:pPr marL="0" lvl="0" indent="0">
              <a:buNone/>
            </a:pPr>
            <a:r>
              <a:rPr lang="en-US" sz="2000" dirty="0"/>
              <a:t> </a:t>
            </a:r>
          </a:p>
          <a:p>
            <a:pPr lvl="0">
              <a:buFont typeface="Wingdings" panose="05000000000000000000" pitchFamily="2" charset="2"/>
              <a:buChar char="ü"/>
            </a:pPr>
            <a:r>
              <a:rPr lang="en-US" sz="2000" dirty="0"/>
              <a:t>navigate to the project folder</a:t>
            </a:r>
          </a:p>
          <a:p>
            <a:pPr lvl="0">
              <a:buFont typeface="Wingdings" panose="05000000000000000000" pitchFamily="2" charset="2"/>
              <a:buChar char="ü"/>
            </a:pPr>
            <a:endParaRPr lang="en-US" sz="2000" dirty="0"/>
          </a:p>
          <a:p>
            <a:pPr lvl="0">
              <a:buFont typeface="Wingdings" panose="05000000000000000000" pitchFamily="2" charset="2"/>
              <a:buChar char="ü"/>
            </a:pPr>
            <a:endParaRPr lang="en-US" sz="2000" dirty="0"/>
          </a:p>
          <a:p>
            <a:pPr marL="0" lvl="0" indent="0">
              <a:buNone/>
            </a:pPr>
            <a:endParaRPr lang="en-US" sz="2000" dirty="0"/>
          </a:p>
          <a:p>
            <a:pPr lvl="0">
              <a:buFont typeface="Wingdings" panose="05000000000000000000" pitchFamily="2" charset="2"/>
              <a:buChar char="ü"/>
            </a:pPr>
            <a:r>
              <a:rPr lang="en-US" sz="2000" dirty="0"/>
              <a:t> run </a:t>
            </a:r>
            <a:r>
              <a:rPr lang="en-US" sz="2000" b="1" dirty="0"/>
              <a:t>ng serve</a:t>
            </a:r>
            <a:r>
              <a:rPr lang="en-US" sz="2000" dirty="0"/>
              <a:t> - will spin up the development server which hosts your Angular application so you can see like it would run on a real server;</a:t>
            </a:r>
          </a:p>
          <a:p>
            <a:pPr lvl="0">
              <a:buFont typeface="Wingdings" panose="05000000000000000000" pitchFamily="2" charset="2"/>
              <a:buChar char="ü"/>
            </a:pPr>
            <a:endParaRPr lang="en-US" sz="2000" dirty="0"/>
          </a:p>
          <a:p>
            <a:pPr>
              <a:buFont typeface="Wingdings" panose="05000000000000000000" pitchFamily="2" charset="2"/>
              <a:buChar char="ü"/>
            </a:pPr>
            <a:r>
              <a:rPr lang="en-US" sz="2000" dirty="0"/>
              <a:t> it will be server from this link: </a:t>
            </a:r>
            <a:r>
              <a:rPr lang="en-US" sz="2000" u="sng" dirty="0">
                <a:hlinkClick r:id="rId2"/>
              </a:rPr>
              <a:t>http://localhost:4200</a:t>
            </a:r>
            <a:r>
              <a:rPr lang="en-US" sz="2000" dirty="0"/>
              <a:t> which is also </a:t>
            </a:r>
            <a:r>
              <a:rPr lang="en-US" sz="2000" dirty="0" err="1"/>
              <a:t>outputed</a:t>
            </a:r>
            <a:r>
              <a:rPr lang="en-US" sz="2000" dirty="0"/>
              <a:t> in the ng serve log</a:t>
            </a:r>
          </a:p>
          <a:p>
            <a:endParaRPr lang="en-US" dirty="0"/>
          </a:p>
        </p:txBody>
      </p:sp>
      <p:pic>
        <p:nvPicPr>
          <p:cNvPr id="4" name="Picture 3"/>
          <p:cNvPicPr>
            <a:picLocks noChangeAspect="1"/>
          </p:cNvPicPr>
          <p:nvPr/>
        </p:nvPicPr>
        <p:blipFill>
          <a:blip r:embed="rId3"/>
          <a:stretch>
            <a:fillRect/>
          </a:stretch>
        </p:blipFill>
        <p:spPr>
          <a:xfrm>
            <a:off x="1648572" y="1487288"/>
            <a:ext cx="6157383" cy="827605"/>
          </a:xfrm>
          <a:prstGeom prst="rect">
            <a:avLst/>
          </a:prstGeom>
        </p:spPr>
      </p:pic>
      <p:pic>
        <p:nvPicPr>
          <p:cNvPr id="5" name="Picture 4"/>
          <p:cNvPicPr>
            <a:picLocks noChangeAspect="1"/>
          </p:cNvPicPr>
          <p:nvPr/>
        </p:nvPicPr>
        <p:blipFill>
          <a:blip r:embed="rId4"/>
          <a:stretch>
            <a:fillRect/>
          </a:stretch>
        </p:blipFill>
        <p:spPr>
          <a:xfrm>
            <a:off x="643467" y="4291878"/>
            <a:ext cx="11129433" cy="2157668"/>
          </a:xfrm>
          <a:prstGeom prst="rect">
            <a:avLst/>
          </a:prstGeom>
        </p:spPr>
      </p:pic>
    </p:spTree>
    <p:extLst>
      <p:ext uri="{BB962C8B-B14F-4D97-AF65-F5344CB8AC3E}">
        <p14:creationId xmlns:p14="http://schemas.microsoft.com/office/powerpoint/2010/main" val="1945514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5733"/>
            <a:ext cx="10515600" cy="5601230"/>
          </a:xfrm>
        </p:spPr>
        <p:txBody>
          <a:bodyPr/>
          <a:lstStyle/>
          <a:p>
            <a:pPr>
              <a:buFont typeface="Wingdings" panose="05000000000000000000" pitchFamily="2" charset="2"/>
              <a:buChar char="ü"/>
            </a:pPr>
            <a:r>
              <a:rPr lang="en-US" sz="2000" dirty="0"/>
              <a:t> Open browser and navigate to: </a:t>
            </a:r>
            <a:r>
              <a:rPr lang="en-US" sz="2000" u="sng" dirty="0">
                <a:hlinkClick r:id="rId2"/>
              </a:rPr>
              <a:t>http://localhost:4200</a:t>
            </a:r>
            <a:r>
              <a:rPr lang="en-US" sz="2000" dirty="0"/>
              <a:t> </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0" indent="0">
              <a:buNone/>
            </a:pPr>
            <a:r>
              <a:rPr lang="en-US" sz="2000" i="1" dirty="0"/>
              <a:t>          The default application</a:t>
            </a:r>
          </a:p>
          <a:p>
            <a:pPr marL="0" indent="0">
              <a:buNone/>
            </a:pPr>
            <a:r>
              <a:rPr lang="en-US" sz="2000" i="1" dirty="0"/>
              <a:t>          created by </a:t>
            </a:r>
            <a:r>
              <a:rPr lang="en-US" sz="2000" b="1" i="1" dirty="0"/>
              <a:t>angular/cli</a:t>
            </a:r>
            <a:r>
              <a:rPr lang="en-US" sz="2000" i="1" dirty="0"/>
              <a:t>:</a:t>
            </a:r>
          </a:p>
          <a:p>
            <a:pPr marL="0" indent="0">
              <a:buNone/>
            </a:pPr>
            <a:r>
              <a:rPr lang="en-US" sz="2000" b="1" dirty="0"/>
              <a:t>          ng new end-to-end-app</a:t>
            </a:r>
          </a:p>
        </p:txBody>
      </p:sp>
      <p:pic>
        <p:nvPicPr>
          <p:cNvPr id="4" name="Picture 3"/>
          <p:cNvPicPr>
            <a:picLocks noChangeAspect="1"/>
          </p:cNvPicPr>
          <p:nvPr/>
        </p:nvPicPr>
        <p:blipFill>
          <a:blip r:embed="rId3"/>
          <a:stretch>
            <a:fillRect/>
          </a:stretch>
        </p:blipFill>
        <p:spPr>
          <a:xfrm>
            <a:off x="5998128" y="1457554"/>
            <a:ext cx="4773025" cy="4204928"/>
          </a:xfrm>
          <a:prstGeom prst="rect">
            <a:avLst/>
          </a:prstGeom>
        </p:spPr>
      </p:pic>
      <p:sp>
        <p:nvSpPr>
          <p:cNvPr id="5" name="Bent Arrow 4"/>
          <p:cNvSpPr/>
          <p:nvPr/>
        </p:nvSpPr>
        <p:spPr>
          <a:xfrm>
            <a:off x="2701255" y="2483141"/>
            <a:ext cx="3083342" cy="453005"/>
          </a:xfrm>
          <a:prstGeom prst="ben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40971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3777"/>
          </a:xfrm>
        </p:spPr>
        <p:txBody>
          <a:bodyPr>
            <a:normAutofit/>
          </a:bodyPr>
          <a:lstStyle/>
          <a:p>
            <a:pPr lvl="0" algn="ctr"/>
            <a:r>
              <a:rPr lang="en-US" sz="3600" b="1" dirty="0">
                <a:solidFill>
                  <a:schemeClr val="accent1">
                    <a:lumMod val="50000"/>
                  </a:schemeClr>
                </a:solidFill>
                <a:latin typeface="+mn-lt"/>
              </a:rPr>
              <a:t>5. Explore the application package</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Ø"/>
            </a:pPr>
            <a:endParaRPr lang="en-US" b="1" dirty="0"/>
          </a:p>
          <a:p>
            <a:pPr lvl="0">
              <a:buFont typeface="Wingdings" panose="05000000000000000000" pitchFamily="2" charset="2"/>
              <a:buChar char="Ø"/>
            </a:pPr>
            <a:endParaRPr lang="en-US" b="1" dirty="0"/>
          </a:p>
          <a:p>
            <a:pPr lvl="0">
              <a:buFont typeface="Wingdings" panose="05000000000000000000" pitchFamily="2" charset="2"/>
              <a:buChar char="Ø"/>
            </a:pPr>
            <a:endParaRPr lang="en-US" b="1" dirty="0"/>
          </a:p>
          <a:p>
            <a:pPr lvl="0">
              <a:buFont typeface="Wingdings" panose="05000000000000000000" pitchFamily="2" charset="2"/>
              <a:buChar char="ü"/>
            </a:pPr>
            <a:r>
              <a:rPr lang="en-US" sz="2000" b="1" dirty="0" err="1"/>
              <a:t>Angular.json</a:t>
            </a:r>
            <a:r>
              <a:rPr lang="en-US" sz="2000" dirty="0"/>
              <a:t> - manages some </a:t>
            </a:r>
          </a:p>
          <a:p>
            <a:pPr marL="0" lvl="0" indent="0">
              <a:buNone/>
            </a:pPr>
            <a:r>
              <a:rPr lang="en-US" sz="2000" dirty="0"/>
              <a:t>general configuration settings </a:t>
            </a:r>
          </a:p>
          <a:p>
            <a:pPr marL="0" lvl="0" indent="0">
              <a:buNone/>
            </a:pPr>
            <a:r>
              <a:rPr lang="en-US" sz="2000" dirty="0"/>
              <a:t>for the project; </a:t>
            </a:r>
          </a:p>
          <a:p>
            <a:pPr marL="0" lvl="0" indent="0">
              <a:buNone/>
            </a:pPr>
            <a:endParaRPr lang="en-US" sz="2000" dirty="0"/>
          </a:p>
          <a:p>
            <a:pPr lvl="0">
              <a:buFont typeface="Wingdings" panose="05000000000000000000" pitchFamily="2" charset="2"/>
              <a:buChar char="ü"/>
            </a:pPr>
            <a:r>
              <a:rPr lang="en-US" sz="2000" b="1" dirty="0"/>
              <a:t> Karma.config.js</a:t>
            </a:r>
            <a:r>
              <a:rPr lang="en-US" sz="2000" dirty="0"/>
              <a:t> - for tests</a:t>
            </a:r>
          </a:p>
          <a:p>
            <a:endParaRPr lang="en-US" dirty="0"/>
          </a:p>
        </p:txBody>
      </p:sp>
      <p:pic>
        <p:nvPicPr>
          <p:cNvPr id="4" name="Picture 3"/>
          <p:cNvPicPr>
            <a:picLocks noChangeAspect="1"/>
          </p:cNvPicPr>
          <p:nvPr/>
        </p:nvPicPr>
        <p:blipFill>
          <a:blip r:embed="rId2"/>
          <a:stretch>
            <a:fillRect/>
          </a:stretch>
        </p:blipFill>
        <p:spPr>
          <a:xfrm>
            <a:off x="6154723" y="2163771"/>
            <a:ext cx="4627461" cy="4013192"/>
          </a:xfrm>
          <a:prstGeom prst="rect">
            <a:avLst/>
          </a:prstGeom>
        </p:spPr>
      </p:pic>
    </p:spTree>
    <p:extLst>
      <p:ext uri="{BB962C8B-B14F-4D97-AF65-F5344CB8AC3E}">
        <p14:creationId xmlns:p14="http://schemas.microsoft.com/office/powerpoint/2010/main" val="3524211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3978"/>
            <a:ext cx="10515600" cy="5646821"/>
          </a:xfrm>
        </p:spPr>
        <p:txBody>
          <a:bodyPr>
            <a:normAutofit lnSpcReduction="10000"/>
          </a:bodyPr>
          <a:lstStyle/>
          <a:p>
            <a:pPr lvl="0">
              <a:buFont typeface="Wingdings" panose="05000000000000000000" pitchFamily="2" charset="2"/>
              <a:buChar char="ü"/>
            </a:pPr>
            <a:endParaRPr lang="en-US" sz="2000" b="1" dirty="0"/>
          </a:p>
          <a:p>
            <a:pPr lvl="0">
              <a:buFont typeface="Wingdings" panose="05000000000000000000" pitchFamily="2" charset="2"/>
              <a:buChar char="ü"/>
            </a:pPr>
            <a:r>
              <a:rPr lang="en-US" sz="2000" b="1" dirty="0"/>
              <a:t> </a:t>
            </a:r>
            <a:r>
              <a:rPr lang="en-US" sz="2000" b="1" dirty="0" err="1"/>
              <a:t>Package.json</a:t>
            </a:r>
            <a:r>
              <a:rPr lang="en-US" sz="2000" dirty="0"/>
              <a:t> - manages all the dependencies used in the application (</a:t>
            </a:r>
            <a:r>
              <a:rPr lang="en-US" sz="2000" b="1" dirty="0" err="1"/>
              <a:t>npm</a:t>
            </a:r>
            <a:r>
              <a:rPr lang="en-US" sz="2000" dirty="0"/>
              <a:t> manages all the packages and CLI uses </a:t>
            </a:r>
            <a:r>
              <a:rPr lang="en-US" sz="2000" dirty="0" err="1"/>
              <a:t>npm</a:t>
            </a:r>
            <a:r>
              <a:rPr lang="en-US" sz="2000" dirty="0"/>
              <a:t> under the hood)</a:t>
            </a:r>
          </a:p>
          <a:p>
            <a:pPr lvl="0">
              <a:buFont typeface="Wingdings" panose="05000000000000000000" pitchFamily="2" charset="2"/>
              <a:buChar char="ü"/>
            </a:pPr>
            <a:endParaRPr lang="en-US" sz="2000" dirty="0"/>
          </a:p>
          <a:p>
            <a:pPr lvl="0">
              <a:buFont typeface="Wingdings" panose="05000000000000000000" pitchFamily="2" charset="2"/>
              <a:buChar char="ü"/>
            </a:pPr>
            <a:r>
              <a:rPr lang="en-US" sz="2000" b="1" dirty="0"/>
              <a:t> </a:t>
            </a:r>
            <a:r>
              <a:rPr lang="en-US" sz="2000" b="1" dirty="0" err="1"/>
              <a:t>Tsconfig.json</a:t>
            </a:r>
            <a:r>
              <a:rPr lang="en-US" sz="2000" dirty="0"/>
              <a:t> - configure the typescript compiler</a:t>
            </a:r>
          </a:p>
          <a:p>
            <a:pPr lvl="0">
              <a:buFont typeface="Wingdings" panose="05000000000000000000" pitchFamily="2" charset="2"/>
              <a:buChar char="ü"/>
            </a:pPr>
            <a:endParaRPr lang="en-US" sz="2000" dirty="0"/>
          </a:p>
          <a:p>
            <a:pPr lvl="0">
              <a:buFont typeface="Wingdings" panose="05000000000000000000" pitchFamily="2" charset="2"/>
              <a:buChar char="ü"/>
            </a:pPr>
            <a:r>
              <a:rPr lang="en-US" sz="2000" b="1" dirty="0"/>
              <a:t> </a:t>
            </a:r>
            <a:r>
              <a:rPr lang="en-US" sz="2000" b="1" dirty="0" err="1"/>
              <a:t>Tslint</a:t>
            </a:r>
            <a:r>
              <a:rPr lang="en-US" sz="2000" dirty="0"/>
              <a:t> - to make sure we write clean code and provide warnings;</a:t>
            </a:r>
            <a:endParaRPr lang="en-US" sz="2000" b="1" dirty="0"/>
          </a:p>
          <a:p>
            <a:pPr marL="0" lvl="0" indent="0">
              <a:buNone/>
            </a:pPr>
            <a:r>
              <a:rPr lang="en-US" sz="2000" b="1" dirty="0"/>
              <a:t>-------------------------------------------------------------------------------------------------</a:t>
            </a:r>
          </a:p>
          <a:p>
            <a:pPr marL="0" lvl="0" indent="0">
              <a:buNone/>
            </a:pPr>
            <a:endParaRPr lang="en-US" sz="2000" b="1" dirty="0"/>
          </a:p>
          <a:p>
            <a:pPr lvl="0">
              <a:buFont typeface="Wingdings" panose="05000000000000000000" pitchFamily="2" charset="2"/>
              <a:buChar char="ü"/>
            </a:pPr>
            <a:r>
              <a:rPr lang="en-US" sz="2000" b="1" dirty="0"/>
              <a:t>“</a:t>
            </a:r>
            <a:r>
              <a:rPr lang="en-US" sz="2000" b="1" dirty="0" err="1"/>
              <a:t>node_modules</a:t>
            </a:r>
            <a:r>
              <a:rPr lang="en-US" sz="2000" b="1" dirty="0"/>
              <a:t>”  folder </a:t>
            </a:r>
            <a:r>
              <a:rPr lang="en-US" sz="2000" dirty="0"/>
              <a:t>- all the dependences which were installed with </a:t>
            </a:r>
            <a:r>
              <a:rPr lang="en-US" sz="2000" dirty="0" err="1"/>
              <a:t>npm</a:t>
            </a:r>
            <a:endParaRPr lang="en-US" sz="2000" dirty="0"/>
          </a:p>
          <a:p>
            <a:pPr lvl="0">
              <a:buFont typeface="Wingdings" panose="05000000000000000000" pitchFamily="2" charset="2"/>
              <a:buChar char="ü"/>
            </a:pPr>
            <a:r>
              <a:rPr lang="en-US" sz="2000" dirty="0"/>
              <a:t> </a:t>
            </a:r>
            <a:r>
              <a:rPr lang="en-US" sz="2000" b="1" dirty="0"/>
              <a:t>“</a:t>
            </a:r>
            <a:r>
              <a:rPr lang="en-US" sz="2000" b="1" dirty="0" err="1"/>
              <a:t>dist</a:t>
            </a:r>
            <a:r>
              <a:rPr lang="en-US" sz="2000" b="1" dirty="0"/>
              <a:t>” folder </a:t>
            </a:r>
            <a:r>
              <a:rPr lang="en-US" sz="2000" dirty="0"/>
              <a:t>– is generated after </a:t>
            </a:r>
            <a:r>
              <a:rPr lang="en-US" sz="2000" b="1" dirty="0"/>
              <a:t>ng build</a:t>
            </a:r>
          </a:p>
          <a:p>
            <a:pPr marL="0" lvl="0" indent="0">
              <a:buNone/>
            </a:pPr>
            <a:r>
              <a:rPr lang="en-US" sz="2000" b="1" dirty="0"/>
              <a:t>		      - </a:t>
            </a:r>
            <a:r>
              <a:rPr lang="en-US" sz="2000" dirty="0"/>
              <a:t>it creates the build of your project , converts all your ".</a:t>
            </a:r>
            <a:r>
              <a:rPr lang="en-US" sz="2000" dirty="0" err="1"/>
              <a:t>ts</a:t>
            </a:r>
            <a:r>
              <a:rPr lang="en-US" sz="2000" dirty="0"/>
              <a:t> files" and other files to the simple </a:t>
            </a:r>
            <a:r>
              <a:rPr lang="en-US" sz="2000" dirty="0" err="1"/>
              <a:t>js</a:t>
            </a:r>
            <a:r>
              <a:rPr lang="en-US" sz="2000" dirty="0"/>
              <a:t> files that browser can understand.</a:t>
            </a:r>
            <a:endParaRPr lang="en-US" sz="2000" b="1" dirty="0"/>
          </a:p>
          <a:p>
            <a:pPr marL="0" indent="0">
              <a:buNone/>
            </a:pPr>
            <a:r>
              <a:rPr lang="en-US" sz="2000" b="1" dirty="0"/>
              <a:t>		       - P.S.: </a:t>
            </a:r>
            <a:r>
              <a:rPr lang="en-US" sz="2000" dirty="0"/>
              <a:t>if you open index.html file inside </a:t>
            </a:r>
            <a:r>
              <a:rPr lang="en-US" sz="2000" dirty="0" err="1"/>
              <a:t>dist</a:t>
            </a:r>
            <a:r>
              <a:rPr lang="en-US" sz="2000" dirty="0"/>
              <a:t> folder the whole project will run.</a:t>
            </a:r>
          </a:p>
          <a:p>
            <a:pPr marL="0" indent="0">
              <a:buNone/>
            </a:pPr>
            <a:r>
              <a:rPr lang="en-US" sz="2000" b="1" dirty="0"/>
              <a:t>---------------------------------------------------------------------------------------------------</a:t>
            </a:r>
          </a:p>
        </p:txBody>
      </p:sp>
    </p:spTree>
    <p:extLst>
      <p:ext uri="{BB962C8B-B14F-4D97-AF65-F5344CB8AC3E}">
        <p14:creationId xmlns:p14="http://schemas.microsoft.com/office/powerpoint/2010/main" val="1500726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8147"/>
            <a:ext cx="10515600" cy="5358816"/>
          </a:xfrm>
        </p:spPr>
        <p:txBody>
          <a:bodyPr/>
          <a:lstStyle/>
          <a:p>
            <a:pPr marL="0" lvl="0" indent="0">
              <a:buNone/>
            </a:pPr>
            <a:r>
              <a:rPr lang="en-US" sz="2000" b="1" dirty="0"/>
              <a:t>In SRC folder:</a:t>
            </a:r>
          </a:p>
          <a:p>
            <a:pPr marL="0" lvl="0" indent="0">
              <a:buNone/>
            </a:pPr>
            <a:endParaRPr lang="en-US" sz="2000" b="1" dirty="0"/>
          </a:p>
          <a:p>
            <a:pPr lvl="0">
              <a:buFont typeface="Wingdings" panose="05000000000000000000" pitchFamily="2" charset="2"/>
              <a:buChar char="ü"/>
            </a:pPr>
            <a:r>
              <a:rPr lang="en-US" sz="2000" b="1" dirty="0"/>
              <a:t> “app” package </a:t>
            </a:r>
            <a:r>
              <a:rPr lang="en-US" sz="2000" dirty="0"/>
              <a:t>- we use most of the time</a:t>
            </a:r>
          </a:p>
          <a:p>
            <a:pPr>
              <a:buFont typeface="Wingdings" panose="05000000000000000000" pitchFamily="2" charset="2"/>
              <a:buChar char="ü"/>
            </a:pPr>
            <a:r>
              <a:rPr lang="en-US" sz="2000" b="1" dirty="0"/>
              <a:t> “assets”</a:t>
            </a:r>
            <a:r>
              <a:rPr lang="en-US" sz="2000" dirty="0"/>
              <a:t> </a:t>
            </a:r>
            <a:r>
              <a:rPr lang="en-US" sz="2000" b="1" dirty="0"/>
              <a:t>package</a:t>
            </a:r>
            <a:r>
              <a:rPr lang="en-US" sz="2000" dirty="0"/>
              <a:t> - were we can store static assets like images</a:t>
            </a:r>
          </a:p>
          <a:p>
            <a:pPr>
              <a:buFont typeface="Wingdings" panose="05000000000000000000" pitchFamily="2" charset="2"/>
              <a:buChar char="ü"/>
            </a:pPr>
            <a:r>
              <a:rPr lang="en-US" sz="2000" dirty="0"/>
              <a:t> “</a:t>
            </a:r>
            <a:r>
              <a:rPr lang="en-US" sz="2000" b="1" dirty="0"/>
              <a:t>environments” package </a:t>
            </a:r>
            <a:r>
              <a:rPr lang="en-US" sz="2000" dirty="0"/>
              <a:t>- manage diff environment variables: dummy URL in dev, and real URL during production</a:t>
            </a:r>
          </a:p>
          <a:p>
            <a:pPr lvl="0">
              <a:buFont typeface="Wingdings" panose="05000000000000000000" pitchFamily="2" charset="2"/>
              <a:buChar char="ü"/>
            </a:pPr>
            <a:r>
              <a:rPr lang="en-US" sz="2000" b="1" dirty="0"/>
              <a:t> Index.html</a:t>
            </a:r>
            <a:endParaRPr lang="en-US" sz="2000" dirty="0"/>
          </a:p>
          <a:p>
            <a:pPr lvl="0">
              <a:buFont typeface="Wingdings" panose="05000000000000000000" pitchFamily="2" charset="2"/>
              <a:buChar char="ü"/>
            </a:pPr>
            <a:r>
              <a:rPr lang="en-US" sz="2000" b="1" dirty="0"/>
              <a:t> </a:t>
            </a:r>
            <a:r>
              <a:rPr lang="en-US" sz="2000" b="1" dirty="0" err="1"/>
              <a:t>Main.ts</a:t>
            </a:r>
            <a:r>
              <a:rPr lang="en-US" sz="2000" dirty="0"/>
              <a:t> - contains angular code, responsible with starting our angular application</a:t>
            </a:r>
          </a:p>
          <a:p>
            <a:pPr lvl="0">
              <a:buFont typeface="Wingdings" panose="05000000000000000000" pitchFamily="2" charset="2"/>
              <a:buChar char="ü"/>
            </a:pPr>
            <a:r>
              <a:rPr lang="en-US" sz="2000" b="1" dirty="0"/>
              <a:t> </a:t>
            </a:r>
            <a:r>
              <a:rPr lang="en-US" sz="2000" b="1" dirty="0" err="1"/>
              <a:t>Polyfils.ts</a:t>
            </a:r>
            <a:r>
              <a:rPr lang="en-US" sz="2000" dirty="0"/>
              <a:t> - to make our app work on older browsers</a:t>
            </a:r>
          </a:p>
          <a:p>
            <a:pPr lvl="0">
              <a:buFont typeface="Wingdings" panose="05000000000000000000" pitchFamily="2" charset="2"/>
              <a:buChar char="ü"/>
            </a:pPr>
            <a:r>
              <a:rPr lang="en-US" sz="2000" b="1" dirty="0"/>
              <a:t> Style.css</a:t>
            </a:r>
            <a:r>
              <a:rPr lang="en-US" sz="2000" dirty="0"/>
              <a:t> - global style</a:t>
            </a:r>
          </a:p>
          <a:p>
            <a:endParaRPr lang="en-US" dirty="0"/>
          </a:p>
        </p:txBody>
      </p:sp>
    </p:spTree>
    <p:extLst>
      <p:ext uri="{BB962C8B-B14F-4D97-AF65-F5344CB8AC3E}">
        <p14:creationId xmlns:p14="http://schemas.microsoft.com/office/powerpoint/2010/main" val="1372729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1808"/>
          </a:xfrm>
        </p:spPr>
        <p:txBody>
          <a:bodyPr>
            <a:normAutofit/>
          </a:bodyPr>
          <a:lstStyle/>
          <a:p>
            <a:pPr algn="ctr"/>
            <a:r>
              <a:rPr lang="en-US" sz="3600" b="1" dirty="0">
                <a:solidFill>
                  <a:schemeClr val="accent1">
                    <a:lumMod val="50000"/>
                  </a:schemeClr>
                </a:solidFill>
                <a:latin typeface="+mn-lt"/>
              </a:rPr>
              <a:t>6. How Angular starts</a:t>
            </a:r>
          </a:p>
        </p:txBody>
      </p:sp>
      <p:sp>
        <p:nvSpPr>
          <p:cNvPr id="3" name="Content Placeholder 2"/>
          <p:cNvSpPr>
            <a:spLocks noGrp="1"/>
          </p:cNvSpPr>
          <p:nvPr>
            <p:ph idx="1"/>
          </p:nvPr>
        </p:nvSpPr>
        <p:spPr>
          <a:xfrm>
            <a:off x="838200" y="1439333"/>
            <a:ext cx="10515600" cy="4737630"/>
          </a:xfrm>
        </p:spPr>
        <p:txBody>
          <a:bodyPr/>
          <a:lstStyle/>
          <a:p>
            <a:pPr>
              <a:buFont typeface="Wingdings" panose="05000000000000000000" pitchFamily="2" charset="2"/>
              <a:buChar char="ü"/>
            </a:pPr>
            <a:r>
              <a:rPr lang="en-US" sz="2000" dirty="0"/>
              <a:t> If we go to index.html</a:t>
            </a:r>
          </a:p>
          <a:p>
            <a:pPr>
              <a:buFont typeface="Wingdings" panose="05000000000000000000" pitchFamily="2" charset="2"/>
              <a:buChar char="ü"/>
            </a:pPr>
            <a:endParaRPr lang="en-US" sz="2000" dirty="0"/>
          </a:p>
          <a:p>
            <a:pPr>
              <a:buFont typeface="Wingdings" panose="05000000000000000000" pitchFamily="2" charset="2"/>
              <a:buChar char="ü"/>
            </a:pPr>
            <a:endParaRPr lang="en-US" sz="2000" dirty="0"/>
          </a:p>
          <a:p>
            <a:pPr>
              <a:buFont typeface="Wingdings" panose="05000000000000000000" pitchFamily="2" charset="2"/>
              <a:buChar char="ü"/>
            </a:pPr>
            <a:endParaRPr lang="en-US" sz="2000" dirty="0"/>
          </a:p>
          <a:p>
            <a:pPr>
              <a:buFont typeface="Wingdings" panose="05000000000000000000" pitchFamily="2" charset="2"/>
              <a:buChar char="ü"/>
            </a:pPr>
            <a:endParaRPr lang="en-US" sz="2000" dirty="0"/>
          </a:p>
          <a:p>
            <a:pPr>
              <a:buFont typeface="Wingdings" panose="05000000000000000000" pitchFamily="2" charset="2"/>
              <a:buChar char="ü"/>
            </a:pPr>
            <a:endParaRPr lang="en-US" sz="2000" dirty="0"/>
          </a:p>
          <a:p>
            <a:pPr>
              <a:buFont typeface="Wingdings" panose="05000000000000000000" pitchFamily="2" charset="2"/>
              <a:buChar char="ü"/>
            </a:pPr>
            <a:endParaRPr lang="en-US" sz="2000" dirty="0"/>
          </a:p>
          <a:p>
            <a:pPr>
              <a:buFont typeface="Wingdings" panose="05000000000000000000" pitchFamily="2" charset="2"/>
              <a:buChar char="ü"/>
            </a:pPr>
            <a:endParaRPr lang="en-US" sz="2000" dirty="0"/>
          </a:p>
          <a:p>
            <a:pPr>
              <a:buFont typeface="Wingdings" panose="05000000000000000000" pitchFamily="2" charset="2"/>
              <a:buChar char="ü"/>
            </a:pPr>
            <a:r>
              <a:rPr lang="en-US" sz="2000" dirty="0">
                <a:solidFill>
                  <a:srgbClr val="FF0000"/>
                </a:solidFill>
              </a:rPr>
              <a:t>&lt;app-root&gt;&lt;/app-root&gt; </a:t>
            </a:r>
            <a:r>
              <a:rPr lang="en-US" sz="2000" dirty="0"/>
              <a:t>-&gt; it’s not a normal html element, also we don’t import any scripts and we don’t write any scripts</a:t>
            </a:r>
          </a:p>
          <a:p>
            <a:pPr marL="0" indent="0">
              <a:buNone/>
            </a:pPr>
            <a:r>
              <a:rPr lang="en-US" sz="2000" dirty="0"/>
              <a:t> 				-&gt; important in loading our app </a:t>
            </a:r>
          </a:p>
          <a:p>
            <a:pPr>
              <a:buFont typeface="Wingdings" panose="05000000000000000000" pitchFamily="2" charset="2"/>
              <a:buChar char="Ø"/>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3053" y="1639350"/>
            <a:ext cx="5919537" cy="2900565"/>
          </a:xfrm>
          <a:prstGeom prst="rect">
            <a:avLst/>
          </a:prstGeom>
        </p:spPr>
      </p:pic>
    </p:spTree>
    <p:extLst>
      <p:ext uri="{BB962C8B-B14F-4D97-AF65-F5344CB8AC3E}">
        <p14:creationId xmlns:p14="http://schemas.microsoft.com/office/powerpoint/2010/main" val="456178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2105"/>
            <a:ext cx="10515600" cy="5374858"/>
          </a:xfrm>
        </p:spPr>
        <p:txBody>
          <a:bodyPr/>
          <a:lstStyle/>
          <a:p>
            <a:pPr>
              <a:buFont typeface="Wingdings" panose="05000000000000000000" pitchFamily="2" charset="2"/>
              <a:buChar char="ü"/>
            </a:pPr>
            <a:r>
              <a:rPr lang="en-US" sz="2000" dirty="0"/>
              <a:t> after we run </a:t>
            </a:r>
            <a:r>
              <a:rPr lang="en-US" sz="2000" b="1" dirty="0"/>
              <a:t>ng serve </a:t>
            </a:r>
            <a:r>
              <a:rPr lang="en-US" sz="2000" dirty="0"/>
              <a:t>and we navigate to </a:t>
            </a:r>
            <a:r>
              <a:rPr lang="en-US" sz="2000" u="sng" dirty="0">
                <a:hlinkClick r:id="rId2"/>
              </a:rPr>
              <a:t>http://localhost:4200</a:t>
            </a:r>
            <a:r>
              <a:rPr lang="en-US" sz="2000" dirty="0"/>
              <a:t> </a:t>
            </a:r>
          </a:p>
          <a:p>
            <a:pPr>
              <a:buFont typeface="Wingdings" panose="05000000000000000000" pitchFamily="2" charset="2"/>
              <a:buChar char="ü"/>
            </a:pPr>
            <a:r>
              <a:rPr lang="en-US" sz="2000" dirty="0"/>
              <a:t> right click -&gt; view page source</a:t>
            </a:r>
          </a:p>
          <a:p>
            <a:pPr>
              <a:buFont typeface="Wingdings" panose="05000000000000000000" pitchFamily="2" charset="2"/>
              <a:buChar char="ü"/>
            </a:pPr>
            <a:endParaRPr lang="en-US" sz="2000" dirty="0"/>
          </a:p>
          <a:p>
            <a:pPr>
              <a:buFont typeface="Wingdings" panose="05000000000000000000" pitchFamily="2" charset="2"/>
              <a:buChar char="ü"/>
            </a:pPr>
            <a:endParaRPr lang="en-US" sz="2000" dirty="0"/>
          </a:p>
          <a:p>
            <a:pPr>
              <a:buFont typeface="Wingdings" panose="05000000000000000000" pitchFamily="2" charset="2"/>
              <a:buChar char="ü"/>
            </a:pPr>
            <a:endParaRPr lang="en-US" sz="2000" dirty="0"/>
          </a:p>
          <a:p>
            <a:pPr>
              <a:buFont typeface="Wingdings" panose="05000000000000000000" pitchFamily="2" charset="2"/>
              <a:buChar char="ü"/>
            </a:pPr>
            <a:endParaRPr lang="en-US" sz="2000" dirty="0"/>
          </a:p>
          <a:p>
            <a:pPr>
              <a:buFont typeface="Wingdings" panose="05000000000000000000" pitchFamily="2" charset="2"/>
              <a:buChar char="ü"/>
            </a:pPr>
            <a:endParaRPr lang="en-US" sz="2000" dirty="0"/>
          </a:p>
          <a:p>
            <a:pPr>
              <a:buFont typeface="Wingdings" panose="05000000000000000000" pitchFamily="2" charset="2"/>
              <a:buChar char="ü"/>
            </a:pPr>
            <a:endParaRPr lang="en-US" sz="2000" dirty="0"/>
          </a:p>
          <a:p>
            <a:pPr>
              <a:buFont typeface="Wingdings" panose="05000000000000000000" pitchFamily="2" charset="2"/>
              <a:buChar char="ü"/>
            </a:pPr>
            <a:endParaRPr lang="en-US" sz="2000" dirty="0"/>
          </a:p>
          <a:p>
            <a:pPr>
              <a:buFont typeface="Wingdings" panose="05000000000000000000" pitchFamily="2" charset="2"/>
              <a:buChar char="ü"/>
            </a:pPr>
            <a:r>
              <a:rPr lang="en-US" sz="2000" dirty="0"/>
              <a:t> The workflow managed and set up by CLI, after compiling and bundle our code, it takes this “code” and injects the import statements in the index.html at the bottom of the file:</a:t>
            </a:r>
          </a:p>
          <a:p>
            <a:pPr>
              <a:buFont typeface="Wingdings" panose="05000000000000000000" pitchFamily="2" charset="2"/>
              <a:buChar char="ü"/>
            </a:pPr>
            <a:endParaRPr lang="en-US" sz="2000" dirty="0"/>
          </a:p>
          <a:p>
            <a:pPr>
              <a:buFont typeface="Wingdings" panose="05000000000000000000" pitchFamily="2" charset="2"/>
              <a:buChar char="ü"/>
            </a:pPr>
            <a:endParaRPr lang="en-US" sz="2000" dirty="0"/>
          </a:p>
          <a:p>
            <a:pPr>
              <a:buFont typeface="Wingdings" panose="05000000000000000000" pitchFamily="2" charset="2"/>
              <a:buChar char="Ø"/>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378" y="1737433"/>
            <a:ext cx="5888763" cy="2463887"/>
          </a:xfrm>
          <a:prstGeom prst="rect">
            <a:avLst/>
          </a:prstGeom>
        </p:spPr>
      </p:pic>
    </p:spTree>
    <p:extLst>
      <p:ext uri="{BB962C8B-B14F-4D97-AF65-F5344CB8AC3E}">
        <p14:creationId xmlns:p14="http://schemas.microsoft.com/office/powerpoint/2010/main" val="3473502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3137"/>
            <a:ext cx="10515600" cy="6079958"/>
          </a:xfrm>
        </p:spPr>
        <p:txBody>
          <a:bodyPr>
            <a:normAutofit/>
          </a:bodyPr>
          <a:lstStyle/>
          <a:p>
            <a:pPr>
              <a:buFont typeface="Wingdings" panose="05000000000000000000" pitchFamily="2" charset="2"/>
              <a:buChar char="ü"/>
            </a:pPr>
            <a:r>
              <a:rPr lang="en-US" sz="2000" dirty="0"/>
              <a:t> In </a:t>
            </a:r>
            <a:r>
              <a:rPr lang="en-US" sz="2000" b="1" dirty="0"/>
              <a:t>Main.js</a:t>
            </a:r>
            <a:r>
              <a:rPr lang="en-US" sz="2000" dirty="0"/>
              <a:t> which </a:t>
            </a:r>
            <a:r>
              <a:rPr lang="en-US" sz="2000" b="1" dirty="0"/>
              <a:t>is </a:t>
            </a:r>
            <a:r>
              <a:rPr lang="en-US" sz="2000" b="1" dirty="0" err="1"/>
              <a:t>main.ts</a:t>
            </a:r>
            <a:r>
              <a:rPr lang="en-US" sz="2000" dirty="0"/>
              <a:t>: </a:t>
            </a:r>
          </a:p>
          <a:p>
            <a:pPr>
              <a:buFont typeface="Wingdings" panose="05000000000000000000" pitchFamily="2" charset="2"/>
              <a:buChar char="ü"/>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marL="514350" indent="-514350">
              <a:buFont typeface="+mj-lt"/>
              <a:buAutoNum type="romanLcPeriod"/>
            </a:pPr>
            <a:r>
              <a:rPr lang="en-US" sz="2000" dirty="0"/>
              <a:t>starts our angular application</a:t>
            </a:r>
          </a:p>
          <a:p>
            <a:pPr marL="514350" indent="-514350">
              <a:buFont typeface="+mj-lt"/>
              <a:buAutoNum type="romanLcPeriod"/>
            </a:pPr>
            <a:r>
              <a:rPr lang="en-US" sz="2000" dirty="0"/>
              <a:t> importing some objects from angular framework and also importing </a:t>
            </a:r>
            <a:r>
              <a:rPr lang="en-US" sz="2000" b="1" dirty="0" err="1"/>
              <a:t>AppModule</a:t>
            </a:r>
            <a:r>
              <a:rPr lang="en-US" sz="2000" dirty="0"/>
              <a:t>; </a:t>
            </a:r>
          </a:p>
          <a:p>
            <a:pPr marL="514350" indent="-514350">
              <a:buFont typeface="+mj-lt"/>
              <a:buAutoNum type="romanLcPeriod"/>
            </a:pPr>
            <a:r>
              <a:rPr lang="en-US" sz="2000" dirty="0" err="1"/>
              <a:t>platformBrowserDynamic</a:t>
            </a:r>
            <a:r>
              <a:rPr lang="en-US" sz="2000" dirty="0"/>
              <a:t> -&gt; starts the angular application-&gt; </a:t>
            </a:r>
            <a:r>
              <a:rPr lang="en-US" sz="2000" dirty="0" err="1"/>
              <a:t>AppModule</a:t>
            </a:r>
            <a:endParaRPr lang="en-US" sz="200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1048" y="1242240"/>
            <a:ext cx="6032383" cy="2407045"/>
          </a:xfrm>
          <a:prstGeom prst="rect">
            <a:avLst/>
          </a:prstGeom>
        </p:spPr>
      </p:pic>
    </p:spTree>
    <p:extLst>
      <p:ext uri="{BB962C8B-B14F-4D97-AF65-F5344CB8AC3E}">
        <p14:creationId xmlns:p14="http://schemas.microsoft.com/office/powerpoint/2010/main" val="3887566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82316"/>
            <a:ext cx="10515600" cy="5550568"/>
          </a:xfrm>
        </p:spPr>
        <p:txBody>
          <a:bodyPr/>
          <a:lstStyle/>
          <a:p>
            <a:pPr>
              <a:buFont typeface="Wingdings" panose="05000000000000000000" pitchFamily="2" charset="2"/>
              <a:buChar char="ü"/>
            </a:pPr>
            <a:r>
              <a:rPr lang="en-US" dirty="0"/>
              <a:t> </a:t>
            </a:r>
            <a:r>
              <a:rPr lang="en-US" sz="2000" b="1" dirty="0" err="1"/>
              <a:t>App.module.ts</a:t>
            </a:r>
            <a:r>
              <a:rPr lang="en-US" sz="2000" dirty="0"/>
              <a:t> -&gt; tells angular which modules and components this application actually use;</a:t>
            </a:r>
          </a:p>
          <a:p>
            <a:endParaRPr lang="en-US" dirty="0"/>
          </a:p>
        </p:txBody>
      </p:sp>
      <p:pic>
        <p:nvPicPr>
          <p:cNvPr id="2" name="Picture 1"/>
          <p:cNvPicPr>
            <a:picLocks noChangeAspect="1"/>
          </p:cNvPicPr>
          <p:nvPr/>
        </p:nvPicPr>
        <p:blipFill>
          <a:blip r:embed="rId2"/>
          <a:stretch>
            <a:fillRect/>
          </a:stretch>
        </p:blipFill>
        <p:spPr>
          <a:xfrm>
            <a:off x="3014663" y="1599427"/>
            <a:ext cx="3995737" cy="2918830"/>
          </a:xfrm>
          <a:prstGeom prst="rect">
            <a:avLst/>
          </a:prstGeom>
        </p:spPr>
      </p:pic>
    </p:spTree>
    <p:extLst>
      <p:ext uri="{BB962C8B-B14F-4D97-AF65-F5344CB8AC3E}">
        <p14:creationId xmlns:p14="http://schemas.microsoft.com/office/powerpoint/2010/main" val="497409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91141"/>
          </a:xfrm>
        </p:spPr>
        <p:txBody>
          <a:bodyPr>
            <a:normAutofit/>
          </a:bodyPr>
          <a:lstStyle/>
          <a:p>
            <a:pPr algn="ctr"/>
            <a:r>
              <a:rPr lang="en-US" sz="3600" b="1" dirty="0">
                <a:solidFill>
                  <a:schemeClr val="accent1">
                    <a:lumMod val="50000"/>
                  </a:schemeClr>
                </a:solidFill>
                <a:latin typeface="+mn-lt"/>
              </a:rPr>
              <a:t>1. What is Angular?</a:t>
            </a:r>
          </a:p>
        </p:txBody>
      </p:sp>
      <p:sp>
        <p:nvSpPr>
          <p:cNvPr id="3" name="Content Placeholder 2"/>
          <p:cNvSpPr>
            <a:spLocks noGrp="1"/>
          </p:cNvSpPr>
          <p:nvPr>
            <p:ph idx="1"/>
          </p:nvPr>
        </p:nvSpPr>
        <p:spPr>
          <a:xfrm>
            <a:off x="838200" y="1635853"/>
            <a:ext cx="10515600" cy="4541110"/>
          </a:xfrm>
        </p:spPr>
        <p:txBody>
          <a:bodyPr/>
          <a:lstStyle/>
          <a:p>
            <a:pPr>
              <a:buFont typeface="Wingdings" panose="05000000000000000000" pitchFamily="2" charset="2"/>
              <a:buChar char="ü"/>
            </a:pPr>
            <a:endParaRPr lang="en-US" sz="2000" dirty="0"/>
          </a:p>
          <a:p>
            <a:pPr>
              <a:buFont typeface="Wingdings" panose="05000000000000000000" pitchFamily="2" charset="2"/>
              <a:buChar char="ü"/>
            </a:pPr>
            <a:r>
              <a:rPr lang="en-US" sz="2000" dirty="0"/>
              <a:t>Angular is a JavaScript framework and therefor it runs in the browser.</a:t>
            </a:r>
          </a:p>
          <a:p>
            <a:pPr>
              <a:buFont typeface="Wingdings" panose="05000000000000000000" pitchFamily="2" charset="2"/>
              <a:buChar char="ü"/>
            </a:pPr>
            <a:endParaRPr lang="en-US" sz="2000" dirty="0"/>
          </a:p>
          <a:p>
            <a:pPr>
              <a:buFont typeface="Wingdings" panose="05000000000000000000" pitchFamily="2" charset="2"/>
              <a:buChar char="ü"/>
            </a:pPr>
            <a:r>
              <a:rPr lang="en-US" sz="2000" dirty="0"/>
              <a:t> “Single page application” only one page is shipped from the server</a:t>
            </a:r>
          </a:p>
          <a:p>
            <a:pPr>
              <a:buFont typeface="Wingdings" panose="05000000000000000000" pitchFamily="2" charset="2"/>
              <a:buChar char="ü"/>
            </a:pPr>
            <a:endParaRPr lang="en-US" sz="2000" dirty="0"/>
          </a:p>
          <a:p>
            <a:pPr>
              <a:buFont typeface="Wingdings" panose="05000000000000000000" pitchFamily="2" charset="2"/>
              <a:buChar char="ü"/>
            </a:pPr>
            <a:r>
              <a:rPr lang="en-US" sz="2000" dirty="0"/>
              <a:t> after the page was loaded, angular changes only parts of the DOM which needs to be updated</a:t>
            </a:r>
          </a:p>
          <a:p>
            <a:pPr>
              <a:buFont typeface="Wingdings" panose="05000000000000000000" pitchFamily="2" charset="2"/>
              <a:buChar char="ü"/>
            </a:pPr>
            <a:endParaRPr lang="en-US" sz="2000" dirty="0"/>
          </a:p>
          <a:p>
            <a:pPr>
              <a:buFont typeface="Wingdings" panose="05000000000000000000" pitchFamily="2" charset="2"/>
              <a:buChar char="ü"/>
            </a:pPr>
            <a:r>
              <a:rPr lang="en-US" sz="2000" dirty="0"/>
              <a:t> so it allow us to change the content of the page after it has been loaded. </a:t>
            </a:r>
          </a:p>
          <a:p>
            <a:pPr>
              <a:buFont typeface="Wingdings" panose="05000000000000000000" pitchFamily="2" charset="2"/>
              <a:buChar char="ü"/>
            </a:pPr>
            <a:endParaRPr lang="en-US" sz="2000" dirty="0"/>
          </a:p>
          <a:p>
            <a:pPr>
              <a:buFont typeface="Wingdings" panose="05000000000000000000" pitchFamily="2" charset="2"/>
              <a:buChar char="ü"/>
            </a:pPr>
            <a:r>
              <a:rPr lang="en-US" sz="2000" dirty="0"/>
              <a:t> </a:t>
            </a:r>
            <a:r>
              <a:rPr lang="en-US" sz="2000" dirty="0">
                <a:hlinkClick r:id="rId2"/>
              </a:rPr>
              <a:t>https://www.w3schools.com/js/js_htmldom.asp</a:t>
            </a:r>
            <a:endParaRPr lang="en-US" sz="2000" dirty="0"/>
          </a:p>
        </p:txBody>
      </p:sp>
    </p:spTree>
    <p:extLst>
      <p:ext uri="{BB962C8B-B14F-4D97-AF65-F5344CB8AC3E}">
        <p14:creationId xmlns:p14="http://schemas.microsoft.com/office/powerpoint/2010/main" val="1680476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3768"/>
            <a:ext cx="10515600" cy="5503195"/>
          </a:xfrm>
        </p:spPr>
        <p:txBody>
          <a:bodyPr/>
          <a:lstStyle/>
          <a:p>
            <a:pPr>
              <a:buFont typeface="Wingdings" panose="05000000000000000000" pitchFamily="2" charset="2"/>
              <a:buChar char="q"/>
            </a:pPr>
            <a:endParaRPr lang="en-US" sz="3200" b="1" dirty="0"/>
          </a:p>
          <a:p>
            <a:pPr>
              <a:buFont typeface="Wingdings" panose="05000000000000000000" pitchFamily="2" charset="2"/>
              <a:buChar char="q"/>
            </a:pPr>
            <a:r>
              <a:rPr lang="en-US" sz="3600" b="1" dirty="0">
                <a:solidFill>
                  <a:schemeClr val="accent1">
                    <a:lumMod val="50000"/>
                  </a:schemeClr>
                </a:solidFill>
              </a:rPr>
              <a:t>How Angular Application starts?</a:t>
            </a:r>
          </a:p>
          <a:p>
            <a:pPr>
              <a:buFont typeface="Wingdings" panose="05000000000000000000" pitchFamily="2" charset="2"/>
              <a:buChar char="q"/>
            </a:pPr>
            <a:endParaRPr lang="en-US" b="1" dirty="0"/>
          </a:p>
          <a:p>
            <a:pPr marL="514350" indent="-514350">
              <a:buFont typeface="+mj-lt"/>
              <a:buAutoNum type="arabicParenR"/>
            </a:pPr>
            <a:r>
              <a:rPr lang="en-US" i="1" dirty="0"/>
              <a:t> it </a:t>
            </a:r>
            <a:r>
              <a:rPr lang="en-US" b="1" i="1" dirty="0"/>
              <a:t>scans the index.html </a:t>
            </a:r>
            <a:r>
              <a:rPr lang="en-US" i="1" dirty="0"/>
              <a:t>where it imports our </a:t>
            </a:r>
            <a:r>
              <a:rPr lang="en-US" i="1" dirty="0" err="1"/>
              <a:t>javascript</a:t>
            </a:r>
            <a:r>
              <a:rPr lang="en-US" i="1" dirty="0"/>
              <a:t> files</a:t>
            </a:r>
          </a:p>
          <a:p>
            <a:pPr marL="514350" indent="-514350">
              <a:buFont typeface="+mj-lt"/>
              <a:buAutoNum type="arabicParenR"/>
            </a:pPr>
            <a:r>
              <a:rPr lang="en-US" i="1" dirty="0"/>
              <a:t> it kick </a:t>
            </a:r>
            <a:r>
              <a:rPr lang="en-US" b="1" i="1" dirty="0"/>
              <a:t>starts</a:t>
            </a:r>
            <a:r>
              <a:rPr lang="en-US" i="1" dirty="0"/>
              <a:t> our </a:t>
            </a:r>
            <a:r>
              <a:rPr lang="en-US" b="1" i="1" dirty="0" err="1"/>
              <a:t>main.ts</a:t>
            </a:r>
            <a:endParaRPr lang="en-US" b="1" i="1" dirty="0"/>
          </a:p>
          <a:p>
            <a:pPr marL="514350" indent="-514350">
              <a:buFont typeface="+mj-lt"/>
              <a:buAutoNum type="arabicParenR"/>
            </a:pPr>
            <a:r>
              <a:rPr lang="en-US" i="1" dirty="0"/>
              <a:t> it </a:t>
            </a:r>
            <a:r>
              <a:rPr lang="en-US" b="1" i="1" dirty="0"/>
              <a:t>takes a look </a:t>
            </a:r>
            <a:r>
              <a:rPr lang="en-US" i="1" dirty="0"/>
              <a:t>at which </a:t>
            </a:r>
            <a:r>
              <a:rPr lang="en-US" b="1" i="1" dirty="0"/>
              <a:t>feature</a:t>
            </a:r>
            <a:r>
              <a:rPr lang="en-US" i="1" dirty="0"/>
              <a:t> our </a:t>
            </a:r>
            <a:r>
              <a:rPr lang="en-US" b="1" i="1" dirty="0"/>
              <a:t>application uses </a:t>
            </a:r>
            <a:r>
              <a:rPr lang="en-US" i="1" dirty="0"/>
              <a:t>-&gt; </a:t>
            </a:r>
            <a:r>
              <a:rPr lang="en-US" i="1" dirty="0" err="1"/>
              <a:t>app.module.ts</a:t>
            </a:r>
            <a:endParaRPr lang="en-US" i="1" dirty="0"/>
          </a:p>
          <a:p>
            <a:pPr marL="514350" indent="-514350">
              <a:buFont typeface="+mj-lt"/>
              <a:buAutoNum type="arabicParenR"/>
            </a:pPr>
            <a:r>
              <a:rPr lang="en-US" i="1" dirty="0"/>
              <a:t>then </a:t>
            </a:r>
            <a:r>
              <a:rPr lang="en-US" b="1" i="1" dirty="0"/>
              <a:t>has a look at these features</a:t>
            </a:r>
            <a:r>
              <a:rPr lang="en-US" i="1" dirty="0"/>
              <a:t>. Ex: </a:t>
            </a:r>
            <a:r>
              <a:rPr lang="en-US" i="1" dirty="0" err="1"/>
              <a:t>app.component.ts</a:t>
            </a:r>
            <a:endParaRPr lang="en-US" i="1" dirty="0"/>
          </a:p>
          <a:p>
            <a:pPr marL="514350" indent="-514350">
              <a:buFont typeface="+mj-lt"/>
              <a:buAutoNum type="arabicParenR"/>
            </a:pPr>
            <a:r>
              <a:rPr lang="en-US" i="1" dirty="0"/>
              <a:t>and then it </a:t>
            </a:r>
            <a:r>
              <a:rPr lang="en-US" b="1" i="1" dirty="0"/>
              <a:t>understands the rest of the index.html </a:t>
            </a:r>
            <a:r>
              <a:rPr lang="en-US" i="1" dirty="0"/>
              <a:t>and </a:t>
            </a:r>
            <a:r>
              <a:rPr lang="en-US" b="1" i="1" dirty="0"/>
              <a:t>renders</a:t>
            </a:r>
            <a:r>
              <a:rPr lang="en-US" i="1" dirty="0"/>
              <a:t> the content of out app </a:t>
            </a:r>
            <a:r>
              <a:rPr lang="en-US" b="1" i="1" dirty="0"/>
              <a:t>&lt;app-root&gt;&lt;/app-root&gt;  </a:t>
            </a:r>
          </a:p>
          <a:p>
            <a:pPr marL="0" indent="0">
              <a:buNone/>
            </a:pPr>
            <a:endParaRPr lang="en-US" b="1" dirty="0"/>
          </a:p>
        </p:txBody>
      </p:sp>
    </p:spTree>
    <p:extLst>
      <p:ext uri="{BB962C8B-B14F-4D97-AF65-F5344CB8AC3E}">
        <p14:creationId xmlns:p14="http://schemas.microsoft.com/office/powerpoint/2010/main" val="4116472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7937"/>
            <a:ext cx="10515600" cy="5439026"/>
          </a:xfrm>
        </p:spPr>
        <p:txBody>
          <a:bodyPr/>
          <a:lstStyle/>
          <a:p>
            <a:pPr marL="0" indent="0" algn="ctr">
              <a:buNone/>
            </a:pPr>
            <a:r>
              <a:rPr lang="en-US" sz="3600" dirty="0">
                <a:solidFill>
                  <a:schemeClr val="accent1">
                    <a:lumMod val="50000"/>
                  </a:schemeClr>
                </a:solidFill>
              </a:rPr>
              <a:t>7. Component structure</a:t>
            </a:r>
          </a:p>
          <a:p>
            <a:pPr>
              <a:buFont typeface="Wingdings" panose="05000000000000000000" pitchFamily="2" charset="2"/>
              <a:buChar char="q"/>
            </a:pPr>
            <a:r>
              <a:rPr lang="en-US" sz="2000" dirty="0"/>
              <a:t>7.1. </a:t>
            </a:r>
            <a:r>
              <a:rPr lang="en-US" sz="2000" dirty="0" err="1"/>
              <a:t>AppComponent</a:t>
            </a:r>
            <a:r>
              <a:rPr lang="en-US" sz="2000" dirty="0"/>
              <a:t>:</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0" indent="0">
              <a:buNone/>
            </a:pPr>
            <a:r>
              <a:rPr lang="en-US" sz="2000" b="1" i="1" dirty="0"/>
              <a:t>     7.1.a. Typescript file:  </a:t>
            </a:r>
            <a:r>
              <a:rPr lang="en-US" sz="2000" b="1" i="1" dirty="0" err="1">
                <a:solidFill>
                  <a:schemeClr val="accent3">
                    <a:lumMod val="50000"/>
                  </a:schemeClr>
                </a:solidFill>
              </a:rPr>
              <a:t>app.component.ts</a:t>
            </a:r>
            <a:r>
              <a:rPr lang="en-US" sz="2000" b="1" i="1" dirty="0"/>
              <a:t>:</a:t>
            </a:r>
          </a:p>
          <a:p>
            <a:pPr>
              <a:buFont typeface="Wingdings" panose="05000000000000000000" pitchFamily="2" charset="2"/>
              <a:buChar char="v"/>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1416" y="1747117"/>
            <a:ext cx="1991894" cy="112294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1358" y="4332249"/>
            <a:ext cx="3026536" cy="1695985"/>
          </a:xfrm>
          <a:prstGeom prst="rect">
            <a:avLst/>
          </a:prstGeom>
        </p:spPr>
      </p:pic>
    </p:spTree>
    <p:extLst>
      <p:ext uri="{BB962C8B-B14F-4D97-AF65-F5344CB8AC3E}">
        <p14:creationId xmlns:p14="http://schemas.microsoft.com/office/powerpoint/2010/main" val="3213740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9388"/>
            <a:ext cx="10515600" cy="5823285"/>
          </a:xfrm>
        </p:spPr>
        <p:txBody>
          <a:bodyPr>
            <a:normAutofit/>
          </a:bodyPr>
          <a:lstStyle/>
          <a:p>
            <a:pPr>
              <a:buFont typeface="Wingdings" panose="05000000000000000000" pitchFamily="2" charset="2"/>
              <a:buChar char="ü"/>
            </a:pPr>
            <a:r>
              <a:rPr lang="en-US" sz="2200" dirty="0"/>
              <a:t> </a:t>
            </a:r>
            <a:r>
              <a:rPr lang="en-US" sz="2200" b="1" dirty="0"/>
              <a:t>@Component </a:t>
            </a:r>
            <a:r>
              <a:rPr lang="en-US" sz="2200" dirty="0"/>
              <a:t>-&gt; another </a:t>
            </a:r>
            <a:r>
              <a:rPr lang="en-US" sz="2200" b="1" dirty="0"/>
              <a:t>typescript</a:t>
            </a:r>
            <a:r>
              <a:rPr lang="en-US" sz="2200" dirty="0"/>
              <a:t> </a:t>
            </a:r>
            <a:r>
              <a:rPr lang="en-US" sz="2200" b="1" dirty="0"/>
              <a:t>feature</a:t>
            </a:r>
            <a:r>
              <a:rPr lang="en-US" sz="2200" dirty="0"/>
              <a:t>, a decorator in typescript</a:t>
            </a:r>
          </a:p>
          <a:p>
            <a:pPr>
              <a:buFont typeface="Wingdings" panose="05000000000000000000" pitchFamily="2" charset="2"/>
              <a:buChar char="ü"/>
            </a:pPr>
            <a:endParaRPr lang="en-US" sz="2200" dirty="0"/>
          </a:p>
          <a:p>
            <a:pPr>
              <a:buFont typeface="Wingdings" panose="05000000000000000000" pitchFamily="2" charset="2"/>
              <a:buChar char="ü"/>
            </a:pPr>
            <a:endParaRPr lang="en-US" sz="2200" dirty="0"/>
          </a:p>
          <a:p>
            <a:pPr>
              <a:buFont typeface="Wingdings" panose="05000000000000000000" pitchFamily="2" charset="2"/>
              <a:buChar char="ü"/>
            </a:pPr>
            <a:endParaRPr lang="en-US" sz="2200" dirty="0"/>
          </a:p>
          <a:p>
            <a:pPr>
              <a:buFont typeface="Wingdings" panose="05000000000000000000" pitchFamily="2" charset="2"/>
              <a:buChar char="ü"/>
            </a:pPr>
            <a:endParaRPr lang="en-US" sz="2200" dirty="0"/>
          </a:p>
          <a:p>
            <a:pPr>
              <a:buFont typeface="Wingdings" panose="05000000000000000000" pitchFamily="2" charset="2"/>
              <a:buChar char="ü"/>
            </a:pPr>
            <a:endParaRPr lang="en-US" sz="2200" dirty="0"/>
          </a:p>
          <a:p>
            <a:pPr>
              <a:buFont typeface="Wingdings" panose="05000000000000000000" pitchFamily="2" charset="2"/>
              <a:buChar char="ü"/>
            </a:pPr>
            <a:endParaRPr lang="en-US" sz="2200" dirty="0"/>
          </a:p>
          <a:p>
            <a:pPr>
              <a:buFont typeface="Wingdings" panose="05000000000000000000" pitchFamily="2" charset="2"/>
              <a:buChar char="ü"/>
            </a:pPr>
            <a:endParaRPr lang="en-US" sz="2200" dirty="0"/>
          </a:p>
          <a:p>
            <a:pPr>
              <a:buFont typeface="Wingdings" panose="05000000000000000000" pitchFamily="2" charset="2"/>
              <a:buChar char="ü"/>
            </a:pPr>
            <a:r>
              <a:rPr lang="en-US" sz="2000" dirty="0"/>
              <a:t>To inform Angular that this is a component we add @Component;</a:t>
            </a:r>
          </a:p>
          <a:p>
            <a:pPr>
              <a:buFont typeface="Wingdings" panose="05000000000000000000" pitchFamily="2" charset="2"/>
              <a:buChar char="ü"/>
            </a:pPr>
            <a:endParaRPr lang="en-US" sz="2000" dirty="0"/>
          </a:p>
          <a:p>
            <a:pPr lvl="0">
              <a:buFont typeface="Wingdings" panose="05000000000000000000" pitchFamily="2" charset="2"/>
              <a:buChar char="ü"/>
            </a:pPr>
            <a:r>
              <a:rPr lang="en-US" sz="2000" dirty="0"/>
              <a:t>The @Component contains some logic defined from angular framework</a:t>
            </a:r>
          </a:p>
          <a:p>
            <a:pPr lvl="0">
              <a:buFont typeface="Wingdings" panose="05000000000000000000" pitchFamily="2" charset="2"/>
              <a:buChar char="ü"/>
            </a:pPr>
            <a:endParaRPr lang="en-US" sz="2000" dirty="0"/>
          </a:p>
          <a:p>
            <a:pPr lvl="0">
              <a:buFont typeface="Wingdings" panose="05000000000000000000" pitchFamily="2" charset="2"/>
              <a:buChar char="ü"/>
            </a:pPr>
            <a:r>
              <a:rPr lang="en-US" sz="2000" dirty="0"/>
              <a:t>The @Component is a typescript feature, but the logic is from angular</a:t>
            </a:r>
          </a:p>
          <a:p>
            <a:endParaRPr lang="en-US" dirty="0"/>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9511" y="1881101"/>
            <a:ext cx="3009011" cy="1686164"/>
          </a:xfrm>
          <a:prstGeom prst="rect">
            <a:avLst/>
          </a:prstGeom>
        </p:spPr>
      </p:pic>
    </p:spTree>
    <p:extLst>
      <p:ext uri="{BB962C8B-B14F-4D97-AF65-F5344CB8AC3E}">
        <p14:creationId xmlns:p14="http://schemas.microsoft.com/office/powerpoint/2010/main" val="3606017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7937"/>
            <a:ext cx="10515600" cy="5439026"/>
          </a:xfrm>
        </p:spPr>
        <p:txBody>
          <a:bodyPr/>
          <a:lstStyle/>
          <a:p>
            <a:r>
              <a:rPr lang="en-US" sz="2000" b="1" dirty="0" err="1"/>
              <a:t>app.module.ts</a:t>
            </a:r>
            <a:r>
              <a:rPr lang="en-US" sz="2000" b="1" dirty="0"/>
              <a:t> – </a:t>
            </a:r>
            <a:r>
              <a:rPr lang="en-US" sz="2000" i="1" dirty="0"/>
              <a:t>we declare a component and also we need to </a:t>
            </a:r>
          </a:p>
          <a:p>
            <a:pPr marL="0" indent="0">
              <a:buNone/>
            </a:pPr>
            <a:r>
              <a:rPr lang="en-US" sz="2000" i="1" dirty="0"/>
              <a:t>add every new component</a:t>
            </a:r>
            <a:r>
              <a:rPr lang="en-US" sz="2000" b="1" i="1" dirty="0"/>
              <a:t>.</a:t>
            </a:r>
          </a:p>
          <a:p>
            <a:pPr marL="0" indent="0">
              <a:buNone/>
            </a:pPr>
            <a:endParaRPr lang="en-US" b="1" i="1" dirty="0"/>
          </a:p>
          <a:p>
            <a:pPr marL="0" indent="0">
              <a:buNone/>
            </a:pPr>
            <a:endParaRPr lang="en-US" i="1" dirty="0"/>
          </a:p>
          <a:p>
            <a:pPr marL="0" indent="0">
              <a:buNone/>
            </a:pPr>
            <a:r>
              <a:rPr lang="en-US" sz="2000" dirty="0"/>
              <a:t>import {</a:t>
            </a:r>
            <a:r>
              <a:rPr lang="en-US" sz="2000" dirty="0" err="1"/>
              <a:t>AppComponent</a:t>
            </a:r>
            <a:r>
              <a:rPr lang="en-US" sz="2000" dirty="0"/>
              <a:t>} from </a:t>
            </a:r>
            <a:r>
              <a:rPr lang="en-US" sz="2000" b="1" dirty="0"/>
              <a:t>‘./</a:t>
            </a:r>
            <a:r>
              <a:rPr lang="en-US" sz="2000" b="1" dirty="0" err="1"/>
              <a:t>app.component</a:t>
            </a:r>
            <a:r>
              <a:rPr lang="en-US" sz="2000" b="1" dirty="0"/>
              <a:t>’ </a:t>
            </a:r>
            <a:endParaRPr lang="en-US" sz="2000" dirty="0"/>
          </a:p>
          <a:p>
            <a:pPr marL="0" indent="0">
              <a:buNone/>
            </a:pPr>
            <a:r>
              <a:rPr lang="en-US" i="1" dirty="0">
                <a:solidFill>
                  <a:schemeClr val="accent1">
                    <a:lumMod val="50000"/>
                  </a:schemeClr>
                </a:solidFill>
              </a:rPr>
              <a:t> </a:t>
            </a:r>
            <a:r>
              <a:rPr lang="en-US" sz="2000" i="1" dirty="0">
                <a:solidFill>
                  <a:schemeClr val="accent1">
                    <a:lumMod val="50000"/>
                  </a:schemeClr>
                </a:solidFill>
              </a:rPr>
              <a:t>-&gt; the .</a:t>
            </a:r>
            <a:r>
              <a:rPr lang="en-US" sz="2000" i="1" dirty="0" err="1">
                <a:solidFill>
                  <a:schemeClr val="accent1">
                    <a:lumMod val="50000"/>
                  </a:schemeClr>
                </a:solidFill>
              </a:rPr>
              <a:t>ts</a:t>
            </a:r>
            <a:r>
              <a:rPr lang="en-US" sz="2000" i="1" dirty="0">
                <a:solidFill>
                  <a:schemeClr val="accent1">
                    <a:lumMod val="50000"/>
                  </a:schemeClr>
                </a:solidFill>
              </a:rPr>
              <a:t> is omitted because it is added </a:t>
            </a:r>
          </a:p>
          <a:p>
            <a:pPr marL="0" indent="0">
              <a:buNone/>
            </a:pPr>
            <a:r>
              <a:rPr lang="en-US" sz="2000" i="1" dirty="0">
                <a:solidFill>
                  <a:schemeClr val="accent1">
                    <a:lumMod val="50000"/>
                  </a:schemeClr>
                </a:solidFill>
              </a:rPr>
              <a:t>by the build flow;</a:t>
            </a:r>
          </a:p>
          <a:p>
            <a:pPr marL="0" indent="0">
              <a:buNone/>
            </a:pPr>
            <a:r>
              <a:rPr lang="en-US" sz="2000" i="1" dirty="0">
                <a:solidFill>
                  <a:schemeClr val="accent1">
                    <a:lumMod val="50000"/>
                  </a:schemeClr>
                </a:solidFill>
              </a:rPr>
              <a:t>-&gt; import is a typescript feature, is not angular,</a:t>
            </a:r>
          </a:p>
          <a:p>
            <a:pPr marL="0" indent="0">
              <a:buNone/>
            </a:pPr>
            <a:r>
              <a:rPr lang="en-US" sz="2000" i="1" dirty="0">
                <a:solidFill>
                  <a:schemeClr val="accent1">
                    <a:lumMod val="50000"/>
                  </a:schemeClr>
                </a:solidFill>
              </a:rPr>
              <a:t> it is required to know where it can find the class;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38162"/>
            <a:ext cx="3990975" cy="3838575"/>
          </a:xfrm>
          <a:prstGeom prst="rect">
            <a:avLst/>
          </a:prstGeom>
        </p:spPr>
      </p:pic>
    </p:spTree>
    <p:extLst>
      <p:ext uri="{BB962C8B-B14F-4D97-AF65-F5344CB8AC3E}">
        <p14:creationId xmlns:p14="http://schemas.microsoft.com/office/powerpoint/2010/main" val="1603120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1475" y="673768"/>
            <a:ext cx="10792326" cy="5614737"/>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b="1" dirty="0"/>
          </a:p>
          <a:p>
            <a:pPr marL="0" indent="0">
              <a:buNone/>
            </a:pPr>
            <a:endParaRPr lang="en-US" b="1" dirty="0"/>
          </a:p>
          <a:p>
            <a:pPr marL="0" indent="0">
              <a:buNone/>
            </a:pPr>
            <a:r>
              <a:rPr lang="en-US" sz="2000" b="1" i="1" dirty="0">
                <a:solidFill>
                  <a:schemeClr val="accent1">
                    <a:lumMod val="50000"/>
                  </a:schemeClr>
                </a:solidFill>
              </a:rPr>
              <a:t>export</a:t>
            </a:r>
            <a:r>
              <a:rPr lang="en-US" sz="2000" i="1" dirty="0">
                <a:solidFill>
                  <a:schemeClr val="accent1">
                    <a:lumMod val="50000"/>
                  </a:schemeClr>
                </a:solidFill>
              </a:rPr>
              <a:t> class </a:t>
            </a:r>
            <a:r>
              <a:rPr lang="en-US" sz="2000" i="1" dirty="0" err="1">
                <a:solidFill>
                  <a:schemeClr val="accent1">
                    <a:lumMod val="50000"/>
                  </a:schemeClr>
                </a:solidFill>
              </a:rPr>
              <a:t>AppComponent</a:t>
            </a:r>
            <a:r>
              <a:rPr lang="en-US" sz="2000" i="1" dirty="0">
                <a:solidFill>
                  <a:schemeClr val="accent1">
                    <a:lumMod val="50000"/>
                  </a:schemeClr>
                </a:solidFill>
              </a:rPr>
              <a:t>{} </a:t>
            </a:r>
            <a:r>
              <a:rPr lang="en-US" sz="2000" dirty="0"/>
              <a:t>-&gt; what comes after export, it means it can be used in another file.</a:t>
            </a:r>
          </a:p>
          <a:p>
            <a:pPr marL="0" indent="0">
              <a:buNone/>
            </a:pPr>
            <a:r>
              <a:rPr lang="en-US" sz="2000" dirty="0"/>
              <a:t>-&gt; </a:t>
            </a:r>
            <a:r>
              <a:rPr lang="en-US" sz="2000" b="1" dirty="0"/>
              <a:t>export</a:t>
            </a:r>
            <a:r>
              <a:rPr lang="en-US" sz="2000" dirty="0"/>
              <a:t> and </a:t>
            </a:r>
            <a:r>
              <a:rPr lang="en-US" sz="2000" b="1" dirty="0"/>
              <a:t>class</a:t>
            </a:r>
            <a:r>
              <a:rPr lang="en-US" sz="2000" dirty="0"/>
              <a:t> are featured shipped with </a:t>
            </a:r>
            <a:r>
              <a:rPr lang="en-US" sz="2000" dirty="0" err="1"/>
              <a:t>javascript</a:t>
            </a:r>
            <a:r>
              <a:rPr lang="en-US" sz="2000" dirty="0"/>
              <a:t> 6;</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432" y="1225295"/>
            <a:ext cx="4281487" cy="23992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5830" y="944061"/>
            <a:ext cx="5679264" cy="2576682"/>
          </a:xfrm>
          <a:prstGeom prst="rect">
            <a:avLst/>
          </a:prstGeom>
        </p:spPr>
      </p:pic>
      <p:sp>
        <p:nvSpPr>
          <p:cNvPr id="7" name="Left-Right Arrow 6"/>
          <p:cNvSpPr/>
          <p:nvPr/>
        </p:nvSpPr>
        <p:spPr>
          <a:xfrm>
            <a:off x="5238875" y="2039897"/>
            <a:ext cx="808999" cy="36641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2013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2396"/>
            <a:ext cx="10515600" cy="5564567"/>
          </a:xfrm>
        </p:spPr>
        <p:txBody>
          <a:bodyPr/>
          <a:lstStyle/>
          <a:p>
            <a:pPr>
              <a:buFont typeface="Wingdings" panose="05000000000000000000" pitchFamily="2" charset="2"/>
              <a:buChar char="ü"/>
            </a:pPr>
            <a:r>
              <a:rPr lang="en-US" sz="2000" dirty="0"/>
              <a:t>The html we write in our component, in app.component.html for example, is the template of the component. </a:t>
            </a:r>
          </a:p>
          <a:p>
            <a:pPr>
              <a:buFont typeface="Wingdings" panose="05000000000000000000" pitchFamily="2" charset="2"/>
              <a:buChar char="ü"/>
            </a:pPr>
            <a:endParaRPr lang="en-US" sz="2000" dirty="0"/>
          </a:p>
          <a:p>
            <a:pPr>
              <a:buFont typeface="Wingdings" panose="05000000000000000000" pitchFamily="2" charset="2"/>
              <a:buChar char="ü"/>
            </a:pPr>
            <a:r>
              <a:rPr lang="en-US" sz="2000" dirty="0"/>
              <a:t>we write the html we want to render when this component is being rendered. </a:t>
            </a:r>
          </a:p>
          <a:p>
            <a:pPr>
              <a:buFont typeface="Wingdings" panose="05000000000000000000" pitchFamily="2" charset="2"/>
              <a:buChar char="ü"/>
            </a:pPr>
            <a:endParaRPr lang="en-US" sz="2000" dirty="0"/>
          </a:p>
          <a:p>
            <a:pPr>
              <a:buFont typeface="Wingdings" panose="05000000000000000000" pitchFamily="2" charset="2"/>
              <a:buChar char="ü"/>
            </a:pPr>
            <a:r>
              <a:rPr lang="en-US" sz="2000" dirty="0"/>
              <a:t>Angular component gets rendered to the screen by angular. Angular will adjust the DOM after the page was loaded. </a:t>
            </a:r>
          </a:p>
          <a:p>
            <a:pPr>
              <a:buFont typeface="Wingdings" panose="05000000000000000000" pitchFamily="2" charset="2"/>
              <a:buChar char="ü"/>
            </a:pPr>
            <a:endParaRPr lang="en-US" sz="2000" dirty="0"/>
          </a:p>
          <a:p>
            <a:pPr>
              <a:buFont typeface="Wingdings" panose="05000000000000000000" pitchFamily="2" charset="2"/>
              <a:buChar char="ü"/>
            </a:pPr>
            <a:r>
              <a:rPr lang="en-US" sz="2000" dirty="0"/>
              <a:t>The code from component html files, will not be loaded as html page, it will be parsed by angular and translate it into </a:t>
            </a:r>
            <a:r>
              <a:rPr lang="en-US" sz="2000" dirty="0" err="1"/>
              <a:t>javascript</a:t>
            </a:r>
            <a:r>
              <a:rPr lang="en-US" sz="2000" dirty="0"/>
              <a:t> and adjust the DOM according when the time comes;</a:t>
            </a:r>
          </a:p>
          <a:p>
            <a:endParaRPr lang="en-US" dirty="0"/>
          </a:p>
          <a:p>
            <a:endParaRPr lang="en-US" dirty="0"/>
          </a:p>
        </p:txBody>
      </p:sp>
    </p:spTree>
    <p:extLst>
      <p:ext uri="{BB962C8B-B14F-4D97-AF65-F5344CB8AC3E}">
        <p14:creationId xmlns:p14="http://schemas.microsoft.com/office/powerpoint/2010/main" val="3206033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91142"/>
          </a:xfrm>
        </p:spPr>
        <p:txBody>
          <a:bodyPr>
            <a:normAutofit/>
          </a:bodyPr>
          <a:lstStyle/>
          <a:p>
            <a:r>
              <a:rPr lang="en-US" sz="3600" b="1" dirty="0"/>
              <a:t>	</a:t>
            </a:r>
            <a:r>
              <a:rPr lang="en-US" sz="3600" b="1" dirty="0">
                <a:solidFill>
                  <a:schemeClr val="accent1">
                    <a:lumMod val="50000"/>
                  </a:schemeClr>
                </a:solidFill>
                <a:latin typeface="+mn-lt"/>
              </a:rPr>
              <a:t>7.1. Create components with Angular CLI</a:t>
            </a:r>
          </a:p>
        </p:txBody>
      </p:sp>
      <p:sp>
        <p:nvSpPr>
          <p:cNvPr id="3" name="Content Placeholder 2"/>
          <p:cNvSpPr>
            <a:spLocks noGrp="1"/>
          </p:cNvSpPr>
          <p:nvPr>
            <p:ph idx="1"/>
          </p:nvPr>
        </p:nvSpPr>
        <p:spPr>
          <a:xfrm>
            <a:off x="838200" y="1375794"/>
            <a:ext cx="10515600" cy="4801169"/>
          </a:xfrm>
        </p:spPr>
        <p:txBody>
          <a:bodyPr>
            <a:normAutofit/>
          </a:bodyPr>
          <a:lstStyle/>
          <a:p>
            <a:pPr>
              <a:buFont typeface="Wingdings" panose="05000000000000000000" pitchFamily="2" charset="2"/>
              <a:buChar char="Ø"/>
            </a:pPr>
            <a:r>
              <a:rPr lang="en-US" sz="2000" b="1" i="1" dirty="0"/>
              <a:t>Example: </a:t>
            </a:r>
            <a:r>
              <a:rPr lang="en-US" sz="2000" dirty="0"/>
              <a:t>Generate component “user-detail”:</a:t>
            </a:r>
          </a:p>
          <a:p>
            <a:pPr>
              <a:buFont typeface="Wingdings" panose="05000000000000000000" pitchFamily="2" charset="2"/>
              <a:buChar char="Ø"/>
            </a:pPr>
            <a:endParaRPr lang="en-US" sz="2000" dirty="0"/>
          </a:p>
          <a:p>
            <a:pPr>
              <a:buFont typeface="Wingdings" panose="05000000000000000000" pitchFamily="2" charset="2"/>
              <a:buChar char="v"/>
            </a:pPr>
            <a:r>
              <a:rPr lang="en-US" sz="2000" dirty="0"/>
              <a:t>Command: </a:t>
            </a:r>
          </a:p>
          <a:p>
            <a:pPr marL="0" indent="0">
              <a:buNone/>
            </a:pPr>
            <a:r>
              <a:rPr lang="en-US" sz="2000" dirty="0"/>
              <a:t>ng generate component user-detail</a:t>
            </a:r>
          </a:p>
          <a:p>
            <a:pPr marL="0" indent="0">
              <a:buNone/>
            </a:pPr>
            <a:endParaRPr lang="en-US" sz="2000" dirty="0"/>
          </a:p>
          <a:p>
            <a:pPr>
              <a:buFont typeface="Wingdings" panose="05000000000000000000" pitchFamily="2" charset="2"/>
              <a:buChar char="v"/>
            </a:pPr>
            <a:r>
              <a:rPr lang="en-US" sz="2000" dirty="0"/>
              <a:t> Shortcut Command: </a:t>
            </a:r>
          </a:p>
          <a:p>
            <a:pPr marL="0" indent="0">
              <a:buNone/>
            </a:pPr>
            <a:r>
              <a:rPr lang="en-US" sz="2000" dirty="0"/>
              <a:t>    ng g c user-detail</a:t>
            </a:r>
          </a:p>
          <a:p>
            <a:pPr marL="0" indent="0">
              <a:buNone/>
            </a:pPr>
            <a:endParaRPr lang="en-US" sz="2000" dirty="0"/>
          </a:p>
          <a:p>
            <a:pPr>
              <a:buFont typeface="Wingdings" panose="05000000000000000000" pitchFamily="2" charset="2"/>
              <a:buChar char="v"/>
            </a:pPr>
            <a:r>
              <a:rPr lang="en-US" sz="2000" dirty="0"/>
              <a:t>Generate component without test file Command:</a:t>
            </a:r>
          </a:p>
          <a:p>
            <a:pPr marL="0" indent="0">
              <a:buNone/>
            </a:pPr>
            <a:r>
              <a:rPr lang="en-US" sz="2000" dirty="0"/>
              <a:t>  ng g c user-detail --</a:t>
            </a:r>
            <a:r>
              <a:rPr lang="en-US" sz="2000" dirty="0" err="1"/>
              <a:t>skipTests</a:t>
            </a:r>
            <a:r>
              <a:rPr lang="en-US" sz="2000" dirty="0"/>
              <a:t>=true</a:t>
            </a:r>
          </a:p>
          <a:p>
            <a:pPr>
              <a:buFont typeface="Wingdings" panose="05000000000000000000" pitchFamily="2" charset="2"/>
              <a:buChar char="Ø"/>
            </a:pPr>
            <a:endParaRPr lang="en-US" dirty="0"/>
          </a:p>
        </p:txBody>
      </p:sp>
      <p:pic>
        <p:nvPicPr>
          <p:cNvPr id="4" name="Picture 3"/>
          <p:cNvPicPr>
            <a:picLocks noChangeAspect="1"/>
          </p:cNvPicPr>
          <p:nvPr/>
        </p:nvPicPr>
        <p:blipFill>
          <a:blip r:embed="rId2"/>
          <a:stretch>
            <a:fillRect/>
          </a:stretch>
        </p:blipFill>
        <p:spPr>
          <a:xfrm>
            <a:off x="4597012" y="3047246"/>
            <a:ext cx="6437311" cy="1222905"/>
          </a:xfrm>
          <a:prstGeom prst="rect">
            <a:avLst/>
          </a:prstGeom>
        </p:spPr>
      </p:pic>
    </p:spTree>
    <p:extLst>
      <p:ext uri="{BB962C8B-B14F-4D97-AF65-F5344CB8AC3E}">
        <p14:creationId xmlns:p14="http://schemas.microsoft.com/office/powerpoint/2010/main" val="528504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7305"/>
            <a:ext cx="10515600" cy="5679658"/>
          </a:xfrm>
        </p:spPr>
        <p:txBody>
          <a:bodyPr/>
          <a:lstStyle/>
          <a:p>
            <a:r>
              <a:rPr lang="en-US" dirty="0"/>
              <a:t>“user-detail” component generated with Angular CLI</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3657600" lvl="8" indent="0">
              <a:buNone/>
            </a:pPr>
            <a:r>
              <a:rPr lang="en-US" dirty="0"/>
              <a:t>                                     ng g c user-detail --</a:t>
            </a:r>
            <a:r>
              <a:rPr lang="en-US" dirty="0" err="1"/>
              <a:t>skipTests</a:t>
            </a:r>
            <a:r>
              <a:rPr lang="en-US" dirty="0"/>
              <a:t>=true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198" y="1543743"/>
            <a:ext cx="2485125" cy="2194892"/>
          </a:xfrm>
          <a:prstGeom prst="rect">
            <a:avLst/>
          </a:prstGeom>
        </p:spPr>
      </p:pic>
      <p:pic>
        <p:nvPicPr>
          <p:cNvPr id="2" name="Picture 1"/>
          <p:cNvPicPr>
            <a:picLocks noChangeAspect="1"/>
          </p:cNvPicPr>
          <p:nvPr/>
        </p:nvPicPr>
        <p:blipFill>
          <a:blip r:embed="rId3"/>
          <a:stretch>
            <a:fillRect/>
          </a:stretch>
        </p:blipFill>
        <p:spPr>
          <a:xfrm>
            <a:off x="6170612" y="1543743"/>
            <a:ext cx="3795509" cy="2202464"/>
          </a:xfrm>
          <a:prstGeom prst="rect">
            <a:avLst/>
          </a:prstGeom>
        </p:spPr>
      </p:pic>
      <p:sp>
        <p:nvSpPr>
          <p:cNvPr id="4" name="Up Arrow 3"/>
          <p:cNvSpPr/>
          <p:nvPr/>
        </p:nvSpPr>
        <p:spPr>
          <a:xfrm>
            <a:off x="7552732" y="4158587"/>
            <a:ext cx="215473" cy="634058"/>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99116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1867"/>
            <a:ext cx="10515600" cy="5635096"/>
          </a:xfrm>
        </p:spPr>
        <p:txBody>
          <a:bodyPr/>
          <a:lstStyle/>
          <a:p>
            <a:pPr>
              <a:buFont typeface="Wingdings" panose="05000000000000000000" pitchFamily="2" charset="2"/>
              <a:buChar char="ü"/>
            </a:pPr>
            <a:endParaRPr lang="en-US" sz="2000" dirty="0"/>
          </a:p>
          <a:p>
            <a:pPr>
              <a:buFont typeface="Wingdings" panose="05000000000000000000" pitchFamily="2" charset="2"/>
              <a:buChar char="ü"/>
            </a:pPr>
            <a:r>
              <a:rPr lang="en-US" sz="2000" dirty="0"/>
              <a:t>Go to app.component.html and replace the content with:</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ü"/>
            </a:pPr>
            <a:r>
              <a:rPr lang="en-US" sz="2000" dirty="0"/>
              <a:t>where  </a:t>
            </a:r>
            <a:r>
              <a:rPr lang="en-US" sz="2000" dirty="0">
                <a:solidFill>
                  <a:srgbClr val="FF0000"/>
                </a:solidFill>
              </a:rPr>
              <a:t>&lt;app-user-detail&gt;&lt;/app-user-detail&gt; </a:t>
            </a:r>
            <a:r>
              <a:rPr lang="en-US" sz="2000" dirty="0"/>
              <a:t>is our new </a:t>
            </a:r>
            <a:r>
              <a:rPr lang="en-US" sz="2000" b="1" dirty="0"/>
              <a:t>user-detail</a:t>
            </a:r>
            <a:r>
              <a:rPr lang="en-US" sz="2000" dirty="0"/>
              <a:t> </a:t>
            </a:r>
            <a:r>
              <a:rPr lang="en-US" sz="2000" b="1" dirty="0"/>
              <a:t>component</a:t>
            </a:r>
            <a:r>
              <a:rPr lang="en-US" sz="2000" dirty="0"/>
              <a:t> selector:</a:t>
            </a:r>
            <a:endParaRPr lang="en-US" sz="2000" dirty="0">
              <a:solidFill>
                <a:srgbClr val="FF0000"/>
              </a:solidFill>
            </a:endParaRPr>
          </a:p>
        </p:txBody>
      </p:sp>
      <p:pic>
        <p:nvPicPr>
          <p:cNvPr id="5" name="Picture 4"/>
          <p:cNvPicPr>
            <a:picLocks noChangeAspect="1"/>
          </p:cNvPicPr>
          <p:nvPr/>
        </p:nvPicPr>
        <p:blipFill>
          <a:blip r:embed="rId2"/>
          <a:stretch>
            <a:fillRect/>
          </a:stretch>
        </p:blipFill>
        <p:spPr>
          <a:xfrm>
            <a:off x="2492579" y="1425575"/>
            <a:ext cx="4610100" cy="1266825"/>
          </a:xfrm>
          <a:prstGeom prst="rect">
            <a:avLst/>
          </a:prstGeom>
        </p:spPr>
      </p:pic>
      <p:pic>
        <p:nvPicPr>
          <p:cNvPr id="6" name="Picture 5"/>
          <p:cNvPicPr>
            <a:picLocks noChangeAspect="1"/>
          </p:cNvPicPr>
          <p:nvPr/>
        </p:nvPicPr>
        <p:blipFill>
          <a:blip r:embed="rId3"/>
          <a:stretch>
            <a:fillRect/>
          </a:stretch>
        </p:blipFill>
        <p:spPr>
          <a:xfrm>
            <a:off x="2194494" y="4241101"/>
            <a:ext cx="5296876" cy="1607209"/>
          </a:xfrm>
          <a:prstGeom prst="rect">
            <a:avLst/>
          </a:prstGeom>
        </p:spPr>
      </p:pic>
    </p:spTree>
    <p:extLst>
      <p:ext uri="{BB962C8B-B14F-4D97-AF65-F5344CB8AC3E}">
        <p14:creationId xmlns:p14="http://schemas.microsoft.com/office/powerpoint/2010/main" val="2335619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0400"/>
            <a:ext cx="10515600" cy="5516563"/>
          </a:xfrm>
        </p:spPr>
        <p:txBody>
          <a:bodyPr/>
          <a:lstStyle/>
          <a:p>
            <a:pPr>
              <a:buFont typeface="Wingdings" panose="05000000000000000000" pitchFamily="2" charset="2"/>
              <a:buChar char="Ø"/>
            </a:pPr>
            <a:r>
              <a:rPr lang="en-US" dirty="0"/>
              <a:t> Go to </a:t>
            </a:r>
            <a:r>
              <a:rPr lang="en-US" b="1" dirty="0"/>
              <a:t>user-detail.component.html </a:t>
            </a:r>
            <a:r>
              <a:rPr lang="en-US" dirty="0"/>
              <a:t>and add:</a:t>
            </a:r>
          </a:p>
          <a:p>
            <a:pPr>
              <a:buFont typeface="Wingdings" panose="05000000000000000000" pitchFamily="2" charset="2"/>
              <a:buChar char="Ø"/>
            </a:pPr>
            <a:endParaRPr lang="en-US" b="1" dirty="0"/>
          </a:p>
          <a:p>
            <a:pPr>
              <a:buFont typeface="Wingdings" panose="05000000000000000000" pitchFamily="2" charset="2"/>
              <a:buChar char="Ø"/>
            </a:pPr>
            <a:endParaRPr lang="en-US" b="1" dirty="0"/>
          </a:p>
          <a:p>
            <a:pPr>
              <a:buFont typeface="Wingdings" panose="05000000000000000000" pitchFamily="2" charset="2"/>
              <a:buChar char="Ø"/>
            </a:pPr>
            <a:endParaRPr lang="en-US" b="1" dirty="0"/>
          </a:p>
          <a:p>
            <a:pPr>
              <a:buFont typeface="Wingdings" panose="05000000000000000000" pitchFamily="2" charset="2"/>
              <a:buChar char="Ø"/>
            </a:pPr>
            <a:r>
              <a:rPr lang="en-US" b="1" dirty="0"/>
              <a:t> When we save in our IDE (ex: CTRL + S) the code is automatically recompiled and redeployed (except for some structural changes)</a:t>
            </a:r>
          </a:p>
          <a:p>
            <a:endParaRPr lang="en-US" dirty="0"/>
          </a:p>
        </p:txBody>
      </p:sp>
      <p:pic>
        <p:nvPicPr>
          <p:cNvPr id="4" name="Picture 3"/>
          <p:cNvPicPr>
            <a:picLocks noChangeAspect="1"/>
          </p:cNvPicPr>
          <p:nvPr/>
        </p:nvPicPr>
        <p:blipFill>
          <a:blip r:embed="rId2"/>
          <a:stretch>
            <a:fillRect/>
          </a:stretch>
        </p:blipFill>
        <p:spPr>
          <a:xfrm>
            <a:off x="1571625" y="1404937"/>
            <a:ext cx="5086350" cy="695325"/>
          </a:xfrm>
          <a:prstGeom prst="rect">
            <a:avLst/>
          </a:prstGeom>
        </p:spPr>
      </p:pic>
      <p:pic>
        <p:nvPicPr>
          <p:cNvPr id="5" name="Picture 4"/>
          <p:cNvPicPr>
            <a:picLocks noChangeAspect="1"/>
          </p:cNvPicPr>
          <p:nvPr/>
        </p:nvPicPr>
        <p:blipFill>
          <a:blip r:embed="rId3"/>
          <a:stretch>
            <a:fillRect/>
          </a:stretch>
        </p:blipFill>
        <p:spPr>
          <a:xfrm>
            <a:off x="3171825" y="3618971"/>
            <a:ext cx="3486150" cy="2676525"/>
          </a:xfrm>
          <a:prstGeom prst="rect">
            <a:avLst/>
          </a:prstGeom>
        </p:spPr>
      </p:pic>
    </p:spTree>
    <p:extLst>
      <p:ext uri="{BB962C8B-B14F-4D97-AF65-F5344CB8AC3E}">
        <p14:creationId xmlns:p14="http://schemas.microsoft.com/office/powerpoint/2010/main" val="374191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accent1">
                    <a:lumMod val="50000"/>
                  </a:schemeClr>
                </a:solidFill>
                <a:latin typeface="+mn-lt"/>
              </a:rPr>
              <a:t>2. </a:t>
            </a:r>
            <a:r>
              <a:rPr lang="en-US" sz="3600" b="1" dirty="0" err="1">
                <a:solidFill>
                  <a:schemeClr val="accent1">
                    <a:lumMod val="50000"/>
                  </a:schemeClr>
                </a:solidFill>
                <a:latin typeface="+mn-lt"/>
              </a:rPr>
              <a:t>AngularJs</a:t>
            </a:r>
            <a:r>
              <a:rPr lang="en-US" sz="3600" b="1" dirty="0">
                <a:solidFill>
                  <a:schemeClr val="accent1">
                    <a:lumMod val="50000"/>
                  </a:schemeClr>
                </a:solidFill>
                <a:latin typeface="+mn-lt"/>
              </a:rPr>
              <a:t> vs Angular</a:t>
            </a:r>
          </a:p>
        </p:txBody>
      </p:sp>
      <p:sp>
        <p:nvSpPr>
          <p:cNvPr id="3" name="Content Placeholder 2"/>
          <p:cNvSpPr>
            <a:spLocks noGrp="1"/>
          </p:cNvSpPr>
          <p:nvPr>
            <p:ph idx="1"/>
          </p:nvPr>
        </p:nvSpPr>
        <p:spPr>
          <a:xfrm>
            <a:off x="838200" y="1690688"/>
            <a:ext cx="10515600" cy="4486275"/>
          </a:xfrm>
        </p:spPr>
        <p:txBody>
          <a:bodyPr/>
          <a:lstStyle/>
          <a:p>
            <a:pPr>
              <a:buFont typeface="Wingdings" panose="05000000000000000000" pitchFamily="2" charset="2"/>
              <a:buChar char="ü"/>
            </a:pPr>
            <a:endParaRPr lang="en-US" sz="2000" dirty="0"/>
          </a:p>
          <a:p>
            <a:pPr>
              <a:buFont typeface="Wingdings" panose="05000000000000000000" pitchFamily="2" charset="2"/>
              <a:buChar char="ü"/>
            </a:pPr>
            <a:r>
              <a:rPr lang="en-US" sz="2000" dirty="0" err="1"/>
              <a:t>AngularJs</a:t>
            </a:r>
            <a:r>
              <a:rPr lang="en-US" sz="2000" dirty="0"/>
              <a:t> 1.0 was released in 2012 and has dominated the world of open-source JavaScript frameworks and was heavily used in both enterprises and individual projects. </a:t>
            </a:r>
          </a:p>
          <a:p>
            <a:pPr>
              <a:buFont typeface="Wingdings" panose="05000000000000000000" pitchFamily="2" charset="2"/>
              <a:buChar char="ü"/>
            </a:pPr>
            <a:endParaRPr lang="en-US" sz="2000" dirty="0"/>
          </a:p>
          <a:p>
            <a:pPr>
              <a:buFont typeface="Wingdings" panose="05000000000000000000" pitchFamily="2" charset="2"/>
              <a:buChar char="ü"/>
            </a:pPr>
            <a:r>
              <a:rPr lang="en-US" sz="2000" dirty="0"/>
              <a:t> As a result, Angular evolved from </a:t>
            </a:r>
            <a:r>
              <a:rPr lang="en-US" sz="2000" dirty="0" err="1"/>
              <a:t>AngularJs</a:t>
            </a:r>
            <a:r>
              <a:rPr lang="en-US" sz="2000" dirty="0"/>
              <a:t> 1.x to Angular 2.0+, the latest released version is Angular 9.</a:t>
            </a:r>
          </a:p>
          <a:p>
            <a:endParaRPr lang="en-US" dirty="0"/>
          </a:p>
        </p:txBody>
      </p:sp>
    </p:spTree>
    <p:extLst>
      <p:ext uri="{BB962C8B-B14F-4D97-AF65-F5344CB8AC3E}">
        <p14:creationId xmlns:p14="http://schemas.microsoft.com/office/powerpoint/2010/main" val="3507105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6533"/>
            <a:ext cx="10515600" cy="5550430"/>
          </a:xfrm>
        </p:spPr>
        <p:txBody>
          <a:bodyPr/>
          <a:lstStyle/>
          <a:p>
            <a:r>
              <a:rPr lang="en-US" dirty="0" err="1"/>
              <a:t>AppModule</a:t>
            </a:r>
            <a:r>
              <a:rPr lang="en-US" dirty="0"/>
              <a:t> with multiple new components: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208" y="1268079"/>
            <a:ext cx="7302271" cy="4908884"/>
          </a:xfrm>
          <a:prstGeom prst="rect">
            <a:avLst/>
          </a:prstGeom>
        </p:spPr>
      </p:pic>
    </p:spTree>
    <p:extLst>
      <p:ext uri="{BB962C8B-B14F-4D97-AF65-F5344CB8AC3E}">
        <p14:creationId xmlns:p14="http://schemas.microsoft.com/office/powerpoint/2010/main" val="267975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PART</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819636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6780"/>
          </a:xfrm>
        </p:spPr>
        <p:txBody>
          <a:bodyPr>
            <a:normAutofit/>
          </a:bodyPr>
          <a:lstStyle/>
          <a:p>
            <a:r>
              <a:rPr lang="en-US" sz="3600" b="1" dirty="0">
                <a:solidFill>
                  <a:schemeClr val="accent1">
                    <a:lumMod val="50000"/>
                  </a:schemeClr>
                </a:solidFill>
              </a:rPr>
              <a:t>I. Output data via String interpolation</a:t>
            </a:r>
          </a:p>
        </p:txBody>
      </p:sp>
      <p:sp>
        <p:nvSpPr>
          <p:cNvPr id="3" name="Content Placeholder 2"/>
          <p:cNvSpPr>
            <a:spLocks noGrp="1"/>
          </p:cNvSpPr>
          <p:nvPr>
            <p:ph idx="1"/>
          </p:nvPr>
        </p:nvSpPr>
        <p:spPr>
          <a:xfrm>
            <a:off x="838200" y="1551963"/>
            <a:ext cx="10515600" cy="4625000"/>
          </a:xfrm>
        </p:spPr>
        <p:txBody>
          <a:bodyPr/>
          <a:lstStyle/>
          <a:p>
            <a:r>
              <a:rPr lang="en-US" sz="2000" dirty="0"/>
              <a:t>Syntax: </a:t>
            </a:r>
            <a:r>
              <a:rPr lang="en-US" sz="2000" b="1" dirty="0"/>
              <a:t>{{</a:t>
            </a:r>
            <a:r>
              <a:rPr lang="en-US" sz="2000" b="1" dirty="0" err="1"/>
              <a:t>attributeName</a:t>
            </a:r>
            <a:r>
              <a:rPr lang="en-US" sz="2000" b="1" dirty="0"/>
              <a:t>}}</a:t>
            </a:r>
          </a:p>
          <a:p>
            <a:endParaRPr lang="en-US" sz="2000" b="1" dirty="0"/>
          </a:p>
          <a:p>
            <a:r>
              <a:rPr lang="en-US" sz="2000" dirty="0"/>
              <a:t>The html file contains a template angular will render when the time comes. Because the html is not loaded by the browser we can use elements provided by angular;</a:t>
            </a:r>
          </a:p>
          <a:p>
            <a:endParaRPr lang="en-US" dirty="0"/>
          </a:p>
        </p:txBody>
      </p:sp>
      <p:pic>
        <p:nvPicPr>
          <p:cNvPr id="4" name="Picture 3"/>
          <p:cNvPicPr>
            <a:picLocks noChangeAspect="1"/>
          </p:cNvPicPr>
          <p:nvPr/>
        </p:nvPicPr>
        <p:blipFill>
          <a:blip r:embed="rId2"/>
          <a:stretch>
            <a:fillRect/>
          </a:stretch>
        </p:blipFill>
        <p:spPr>
          <a:xfrm>
            <a:off x="8045041" y="4752045"/>
            <a:ext cx="3434593" cy="615550"/>
          </a:xfrm>
          <a:prstGeom prst="rect">
            <a:avLst/>
          </a:prstGeom>
        </p:spPr>
      </p:pic>
      <p:pic>
        <p:nvPicPr>
          <p:cNvPr id="6" name="Picture 5"/>
          <p:cNvPicPr>
            <a:picLocks noChangeAspect="1"/>
          </p:cNvPicPr>
          <p:nvPr/>
        </p:nvPicPr>
        <p:blipFill>
          <a:blip r:embed="rId3"/>
          <a:stretch>
            <a:fillRect/>
          </a:stretch>
        </p:blipFill>
        <p:spPr>
          <a:xfrm>
            <a:off x="1207315" y="3294776"/>
            <a:ext cx="4997837" cy="1663117"/>
          </a:xfrm>
          <a:prstGeom prst="rect">
            <a:avLst/>
          </a:prstGeom>
        </p:spPr>
      </p:pic>
      <p:sp>
        <p:nvSpPr>
          <p:cNvPr id="5" name="Arrow: Curved Down 4">
            <a:extLst>
              <a:ext uri="{FF2B5EF4-FFF2-40B4-BE49-F238E27FC236}">
                <a16:creationId xmlns:a16="http://schemas.microsoft.com/office/drawing/2014/main" id="{55875E64-5054-46D4-9355-502CD84477D3}"/>
              </a:ext>
            </a:extLst>
          </p:cNvPr>
          <p:cNvSpPr/>
          <p:nvPr/>
        </p:nvSpPr>
        <p:spPr>
          <a:xfrm>
            <a:off x="6434354" y="3791769"/>
            <a:ext cx="2759979" cy="65722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8382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1190"/>
            <a:ext cx="10515600" cy="999894"/>
          </a:xfrm>
        </p:spPr>
        <p:txBody>
          <a:bodyPr>
            <a:normAutofit/>
          </a:bodyPr>
          <a:lstStyle/>
          <a:p>
            <a:pPr algn="ctr"/>
            <a:r>
              <a:rPr lang="en-US" sz="3600" b="1" dirty="0">
                <a:solidFill>
                  <a:schemeClr val="accent1">
                    <a:lumMod val="50000"/>
                  </a:schemeClr>
                </a:solidFill>
              </a:rPr>
              <a:t>II. Listen to an event: (the name of the event)</a:t>
            </a:r>
            <a:endParaRPr lang="en-US" b="1" dirty="0">
              <a:solidFill>
                <a:schemeClr val="accent1">
                  <a:lumMod val="50000"/>
                </a:schemeClr>
              </a:solidFill>
            </a:endParaRPr>
          </a:p>
        </p:txBody>
      </p:sp>
      <p:sp>
        <p:nvSpPr>
          <p:cNvPr id="3" name="Content Placeholder 2"/>
          <p:cNvSpPr>
            <a:spLocks noGrp="1"/>
          </p:cNvSpPr>
          <p:nvPr>
            <p:ph idx="1"/>
          </p:nvPr>
        </p:nvSpPr>
        <p:spPr>
          <a:xfrm>
            <a:off x="838200" y="1337732"/>
            <a:ext cx="10515600" cy="5062269"/>
          </a:xfrm>
        </p:spPr>
        <p:txBody>
          <a:bodyPr/>
          <a:lstStyle/>
          <a:p>
            <a:pPr>
              <a:buFont typeface="Wingdings" panose="05000000000000000000" pitchFamily="2" charset="2"/>
              <a:buChar char="ü"/>
            </a:pPr>
            <a:r>
              <a:rPr lang="en-US" sz="2000" dirty="0"/>
              <a:t> Let’s add an input field. </a:t>
            </a:r>
          </a:p>
          <a:p>
            <a:pPr marL="0" indent="0" algn="ctr">
              <a:buNone/>
            </a:pPr>
            <a:endParaRPr lang="en-US" dirty="0"/>
          </a:p>
          <a:p>
            <a:pPr marL="0" indent="0" algn="ctr">
              <a:buNone/>
            </a:pPr>
            <a:endParaRPr lang="en-US" sz="2000" dirty="0"/>
          </a:p>
          <a:p>
            <a:pPr marL="0" indent="0" algn="ctr">
              <a:buNone/>
            </a:pPr>
            <a:r>
              <a:rPr lang="en-US" sz="2000" dirty="0"/>
              <a:t>(Events: </a:t>
            </a:r>
            <a:r>
              <a:rPr lang="en-US" sz="2000" dirty="0">
                <a:hlinkClick r:id="rId2"/>
              </a:rPr>
              <a:t>https://www.w3schools.com/jsref/dom_obj_event.asp</a:t>
            </a:r>
            <a:r>
              <a:rPr lang="en-US" sz="2000" dirty="0"/>
              <a:t> )</a:t>
            </a:r>
          </a:p>
          <a:p>
            <a:pPr marL="0" indent="0">
              <a:buNone/>
            </a:pPr>
            <a:endParaRPr lang="en-US" dirty="0"/>
          </a:p>
          <a:p>
            <a:pPr marL="0" indent="0">
              <a:buNone/>
            </a:pPr>
            <a:endParaRPr lang="en-US" dirty="0"/>
          </a:p>
          <a:p>
            <a:pPr>
              <a:buFont typeface="Wingdings" panose="05000000000000000000" pitchFamily="2" charset="2"/>
              <a:buChar char="Ø"/>
            </a:pPr>
            <a:r>
              <a:rPr lang="en-US" dirty="0"/>
              <a:t> </a:t>
            </a:r>
            <a:r>
              <a:rPr lang="en-US" i="1" dirty="0"/>
              <a:t>user-</a:t>
            </a:r>
            <a:r>
              <a:rPr lang="en-US" i="1" dirty="0" err="1"/>
              <a:t>detail.component.ts</a:t>
            </a:r>
            <a:endParaRPr lang="en-US" i="1" dirty="0"/>
          </a:p>
        </p:txBody>
      </p:sp>
      <p:pic>
        <p:nvPicPr>
          <p:cNvPr id="4" name="Picture 3"/>
          <p:cNvPicPr>
            <a:picLocks noChangeAspect="1"/>
          </p:cNvPicPr>
          <p:nvPr/>
        </p:nvPicPr>
        <p:blipFill>
          <a:blip r:embed="rId3"/>
          <a:stretch>
            <a:fillRect/>
          </a:stretch>
        </p:blipFill>
        <p:spPr>
          <a:xfrm>
            <a:off x="4847167" y="1481667"/>
            <a:ext cx="6019800" cy="1085850"/>
          </a:xfrm>
          <a:prstGeom prst="rect">
            <a:avLst/>
          </a:prstGeom>
        </p:spPr>
      </p:pic>
      <p:pic>
        <p:nvPicPr>
          <p:cNvPr id="6" name="Picture 5"/>
          <p:cNvPicPr>
            <a:picLocks noChangeAspect="1"/>
          </p:cNvPicPr>
          <p:nvPr/>
        </p:nvPicPr>
        <p:blipFill>
          <a:blip r:embed="rId4"/>
          <a:stretch>
            <a:fillRect/>
          </a:stretch>
        </p:blipFill>
        <p:spPr>
          <a:xfrm>
            <a:off x="5813571" y="4152550"/>
            <a:ext cx="5235195" cy="2130803"/>
          </a:xfrm>
          <a:prstGeom prst="rect">
            <a:avLst/>
          </a:prstGeom>
        </p:spPr>
      </p:pic>
      <p:sp>
        <p:nvSpPr>
          <p:cNvPr id="8" name="Bent Arrow 7"/>
          <p:cNvSpPr/>
          <p:nvPr/>
        </p:nvSpPr>
        <p:spPr>
          <a:xfrm flipV="1">
            <a:off x="3013647" y="4941115"/>
            <a:ext cx="2494890" cy="276835"/>
          </a:xfrm>
          <a:prstGeom prst="bentArrow">
            <a:avLst>
              <a:gd name="adj1" fmla="val 25000"/>
              <a:gd name="adj2" fmla="val 25989"/>
              <a:gd name="adj3" fmla="val 25000"/>
              <a:gd name="adj4" fmla="val 4375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Bent Arrow 8"/>
          <p:cNvSpPr/>
          <p:nvPr/>
        </p:nvSpPr>
        <p:spPr>
          <a:xfrm flipV="1">
            <a:off x="2030136" y="1812594"/>
            <a:ext cx="2565147" cy="276835"/>
          </a:xfrm>
          <a:prstGeom prst="ben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28517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733" y="365125"/>
            <a:ext cx="10778067" cy="1010669"/>
          </a:xfrm>
        </p:spPr>
        <p:txBody>
          <a:bodyPr>
            <a:normAutofit/>
          </a:bodyPr>
          <a:lstStyle/>
          <a:p>
            <a:r>
              <a:rPr lang="en-US" sz="3600" b="1" dirty="0">
                <a:solidFill>
                  <a:schemeClr val="accent1">
                    <a:lumMod val="50000"/>
                  </a:schemeClr>
                </a:solidFill>
              </a:rPr>
              <a:t>III. Property binding: Binding to DOM/html property</a:t>
            </a:r>
            <a:endParaRPr lang="en-US" dirty="0"/>
          </a:p>
        </p:txBody>
      </p:sp>
      <p:sp>
        <p:nvSpPr>
          <p:cNvPr id="3" name="Content Placeholder 2"/>
          <p:cNvSpPr>
            <a:spLocks noGrp="1"/>
          </p:cNvSpPr>
          <p:nvPr>
            <p:ph idx="1"/>
          </p:nvPr>
        </p:nvSpPr>
        <p:spPr>
          <a:xfrm>
            <a:off x="711200" y="1439334"/>
            <a:ext cx="10642600" cy="4737630"/>
          </a:xfrm>
        </p:spPr>
        <p:txBody>
          <a:bodyPr/>
          <a:lstStyle/>
          <a:p>
            <a:pPr>
              <a:buFont typeface="Wingdings" panose="05000000000000000000" pitchFamily="2" charset="2"/>
              <a:buChar char="Ø"/>
            </a:pPr>
            <a:r>
              <a:rPr lang="en-US" sz="2000" dirty="0"/>
              <a:t> Ex: </a:t>
            </a:r>
            <a:r>
              <a:rPr lang="en-US" sz="2000" dirty="0">
                <a:solidFill>
                  <a:srgbClr val="C00000"/>
                </a:solidFill>
              </a:rPr>
              <a:t>[value]=”name”</a:t>
            </a:r>
          </a:p>
          <a:p>
            <a:pPr>
              <a:buFont typeface="Wingdings" panose="05000000000000000000" pitchFamily="2" charset="2"/>
              <a:buChar char="Ø"/>
            </a:pPr>
            <a:endParaRPr lang="en-US" sz="2000" dirty="0">
              <a:solidFill>
                <a:srgbClr val="C00000"/>
              </a:solidFill>
            </a:endParaRPr>
          </a:p>
          <a:p>
            <a:pPr>
              <a:buFont typeface="Wingdings" panose="05000000000000000000" pitchFamily="2" charset="2"/>
              <a:buChar char="Ø"/>
            </a:pPr>
            <a:endParaRPr lang="en-US" sz="2000" dirty="0">
              <a:solidFill>
                <a:srgbClr val="C00000"/>
              </a:solidFill>
            </a:endParaRPr>
          </a:p>
          <a:p>
            <a:pPr>
              <a:buFont typeface="Wingdings" panose="05000000000000000000" pitchFamily="2" charset="2"/>
              <a:buChar char="Ø"/>
            </a:pPr>
            <a:endParaRPr lang="en-US" sz="2000" dirty="0">
              <a:solidFill>
                <a:srgbClr val="C00000"/>
              </a:solidFill>
            </a:endParaRPr>
          </a:p>
          <a:p>
            <a:pPr>
              <a:buFont typeface="Wingdings" panose="05000000000000000000" pitchFamily="2" charset="2"/>
              <a:buChar char="Ø"/>
            </a:pPr>
            <a:endParaRPr lang="en-US" sz="2000" dirty="0">
              <a:solidFill>
                <a:srgbClr val="C00000"/>
              </a:solidFill>
            </a:endParaRPr>
          </a:p>
          <a:p>
            <a:pPr>
              <a:buFont typeface="Wingdings" panose="05000000000000000000" pitchFamily="2" charset="2"/>
              <a:buChar char="Ø"/>
            </a:pPr>
            <a:endParaRPr lang="en-US" sz="2000" dirty="0"/>
          </a:p>
          <a:p>
            <a:pPr marL="0" indent="0">
              <a:buNone/>
            </a:pPr>
            <a:r>
              <a:rPr lang="en-US" sz="2000" dirty="0"/>
              <a:t>    Or: </a:t>
            </a:r>
          </a:p>
          <a:p>
            <a:pPr marL="0" indent="0">
              <a:buNone/>
            </a:pPr>
            <a:endParaRPr lang="en-US" dirty="0"/>
          </a:p>
        </p:txBody>
      </p:sp>
      <p:pic>
        <p:nvPicPr>
          <p:cNvPr id="4" name="Picture 3"/>
          <p:cNvPicPr>
            <a:picLocks noChangeAspect="1"/>
          </p:cNvPicPr>
          <p:nvPr/>
        </p:nvPicPr>
        <p:blipFill>
          <a:blip r:embed="rId2"/>
          <a:stretch>
            <a:fillRect/>
          </a:stretch>
        </p:blipFill>
        <p:spPr>
          <a:xfrm>
            <a:off x="1619076" y="2158106"/>
            <a:ext cx="7708676" cy="1363779"/>
          </a:xfrm>
          <a:prstGeom prst="rect">
            <a:avLst/>
          </a:prstGeom>
        </p:spPr>
      </p:pic>
      <p:pic>
        <p:nvPicPr>
          <p:cNvPr id="5" name="Picture 4"/>
          <p:cNvPicPr>
            <a:picLocks noChangeAspect="1"/>
          </p:cNvPicPr>
          <p:nvPr/>
        </p:nvPicPr>
        <p:blipFill>
          <a:blip r:embed="rId3"/>
          <a:stretch>
            <a:fillRect/>
          </a:stretch>
        </p:blipFill>
        <p:spPr>
          <a:xfrm>
            <a:off x="1619076" y="4537043"/>
            <a:ext cx="8598350" cy="1146221"/>
          </a:xfrm>
          <a:prstGeom prst="rect">
            <a:avLst/>
          </a:prstGeom>
        </p:spPr>
      </p:pic>
    </p:spTree>
    <p:extLst>
      <p:ext uri="{BB962C8B-B14F-4D97-AF65-F5344CB8AC3E}">
        <p14:creationId xmlns:p14="http://schemas.microsoft.com/office/powerpoint/2010/main" val="31187557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063" y="365125"/>
            <a:ext cx="10852403" cy="767389"/>
          </a:xfrm>
        </p:spPr>
        <p:txBody>
          <a:bodyPr>
            <a:normAutofit/>
          </a:bodyPr>
          <a:lstStyle/>
          <a:p>
            <a:pPr algn="ctr"/>
            <a:r>
              <a:rPr lang="en-US" sz="3600" b="1" dirty="0">
                <a:solidFill>
                  <a:schemeClr val="accent1">
                    <a:lumMod val="50000"/>
                  </a:schemeClr>
                </a:solidFill>
              </a:rPr>
              <a:t>IV. Two way Binding: listen to an event + setting a value</a:t>
            </a:r>
            <a:endParaRPr lang="en-US" sz="3600" dirty="0"/>
          </a:p>
        </p:txBody>
      </p:sp>
      <p:sp>
        <p:nvSpPr>
          <p:cNvPr id="3" name="Content Placeholder 2"/>
          <p:cNvSpPr>
            <a:spLocks noGrp="1"/>
          </p:cNvSpPr>
          <p:nvPr>
            <p:ph idx="1"/>
          </p:nvPr>
        </p:nvSpPr>
        <p:spPr>
          <a:xfrm>
            <a:off x="643467" y="1690688"/>
            <a:ext cx="10710333" cy="4486275"/>
          </a:xfrm>
        </p:spPr>
        <p:txBody>
          <a:bodyPr>
            <a:normAutofit lnSpcReduction="10000"/>
          </a:bodyPr>
          <a:lstStyle/>
          <a:p>
            <a:pPr>
              <a:buFont typeface="Wingdings" panose="05000000000000000000" pitchFamily="2" charset="2"/>
              <a:buChar char="Ø"/>
            </a:pPr>
            <a:endParaRPr lang="en-US" dirty="0"/>
          </a:p>
          <a:p>
            <a:pPr marL="0" indent="0">
              <a:buNone/>
            </a:pPr>
            <a:endParaRPr lang="en-US" sz="2000" dirty="0"/>
          </a:p>
          <a:p>
            <a:pPr>
              <a:buFont typeface="Wingdings" panose="05000000000000000000" pitchFamily="2" charset="2"/>
              <a:buChar char="ü"/>
            </a:pPr>
            <a:r>
              <a:rPr lang="en-US" sz="2000" dirty="0"/>
              <a:t> Angular has a Directive for this issue: </a:t>
            </a:r>
            <a:r>
              <a:rPr lang="en-US" sz="2000" b="1" dirty="0" err="1"/>
              <a:t>ngModel</a:t>
            </a:r>
            <a:r>
              <a:rPr lang="en-US" sz="2000" dirty="0"/>
              <a:t> </a:t>
            </a:r>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Angular will manage the binding in both directions: it listens to the input event and it binds the value.</a:t>
            </a:r>
          </a:p>
          <a:p>
            <a:pPr lvl="0">
              <a:buFont typeface="Wingdings" panose="05000000000000000000" pitchFamily="2" charset="2"/>
              <a:buChar char="Ø"/>
            </a:pPr>
            <a:r>
              <a:rPr lang="en-US" sz="2000" dirty="0">
                <a:solidFill>
                  <a:srgbClr val="FF0000"/>
                </a:solidFill>
              </a:rPr>
              <a:t>It can’t be used on any html element, it needs to have a value property to bind to, and also emit an input event;</a:t>
            </a:r>
          </a:p>
          <a:p>
            <a:pPr lvl="0">
              <a:buFont typeface="Wingdings" panose="05000000000000000000" pitchFamily="2" charset="2"/>
              <a:buChar char="Ø"/>
            </a:pPr>
            <a:r>
              <a:rPr lang="en-US" sz="2000" b="1" dirty="0">
                <a:solidFill>
                  <a:srgbClr val="FF0000"/>
                </a:solidFill>
              </a:rPr>
              <a:t>Need to import </a:t>
            </a:r>
            <a:r>
              <a:rPr lang="en-US" sz="2000" b="1" dirty="0" err="1">
                <a:solidFill>
                  <a:srgbClr val="FF0000"/>
                </a:solidFill>
              </a:rPr>
              <a:t>FormsModule</a:t>
            </a:r>
            <a:r>
              <a:rPr lang="en-US" sz="2000" b="1" dirty="0">
                <a:solidFill>
                  <a:srgbClr val="FF0000"/>
                </a:solidFill>
              </a:rPr>
              <a:t> to use </a:t>
            </a:r>
            <a:r>
              <a:rPr lang="en-US" sz="2000" b="1" dirty="0" err="1">
                <a:solidFill>
                  <a:srgbClr val="FF0000"/>
                </a:solidFill>
              </a:rPr>
              <a:t>ngModel</a:t>
            </a:r>
            <a:endParaRPr lang="en-US" sz="2000" b="1" dirty="0">
              <a:solidFill>
                <a:srgbClr val="FF0000"/>
              </a:solidFill>
            </a:endParaRPr>
          </a:p>
          <a:p>
            <a:pPr>
              <a:buFont typeface="Wingdings" panose="05000000000000000000" pitchFamily="2" charset="2"/>
              <a:buChar char="Ø"/>
            </a:pPr>
            <a:endParaRPr lang="en-US" sz="2000" dirty="0"/>
          </a:p>
        </p:txBody>
      </p:sp>
      <p:pic>
        <p:nvPicPr>
          <p:cNvPr id="4" name="Picture 3"/>
          <p:cNvPicPr>
            <a:picLocks noChangeAspect="1"/>
          </p:cNvPicPr>
          <p:nvPr/>
        </p:nvPicPr>
        <p:blipFill>
          <a:blip r:embed="rId2"/>
          <a:stretch>
            <a:fillRect/>
          </a:stretch>
        </p:blipFill>
        <p:spPr>
          <a:xfrm>
            <a:off x="1484851" y="1308190"/>
            <a:ext cx="7323861" cy="1072422"/>
          </a:xfrm>
          <a:prstGeom prst="rect">
            <a:avLst/>
          </a:prstGeom>
        </p:spPr>
      </p:pic>
      <p:pic>
        <p:nvPicPr>
          <p:cNvPr id="6" name="Picture 5"/>
          <p:cNvPicPr>
            <a:picLocks noChangeAspect="1"/>
          </p:cNvPicPr>
          <p:nvPr/>
        </p:nvPicPr>
        <p:blipFill>
          <a:blip r:embed="rId3"/>
          <a:stretch>
            <a:fillRect/>
          </a:stretch>
        </p:blipFill>
        <p:spPr>
          <a:xfrm>
            <a:off x="1736522" y="3148172"/>
            <a:ext cx="4974671" cy="1015955"/>
          </a:xfrm>
          <a:prstGeom prst="rect">
            <a:avLst/>
          </a:prstGeom>
        </p:spPr>
      </p:pic>
    </p:spTree>
    <p:extLst>
      <p:ext uri="{BB962C8B-B14F-4D97-AF65-F5344CB8AC3E}">
        <p14:creationId xmlns:p14="http://schemas.microsoft.com/office/powerpoint/2010/main" val="1333486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2890"/>
          </a:xfrm>
        </p:spPr>
        <p:txBody>
          <a:bodyPr>
            <a:normAutofit/>
          </a:bodyPr>
          <a:lstStyle/>
          <a:p>
            <a:pPr algn="ctr"/>
            <a:r>
              <a:rPr lang="en-US" sz="3600" b="1" dirty="0">
                <a:solidFill>
                  <a:schemeClr val="accent1">
                    <a:lumMod val="50000"/>
                  </a:schemeClr>
                </a:solidFill>
              </a:rPr>
              <a:t>V. Binding Component Properties</a:t>
            </a:r>
            <a:endParaRPr lang="en-US" dirty="0"/>
          </a:p>
        </p:txBody>
      </p:sp>
      <p:sp>
        <p:nvSpPr>
          <p:cNvPr id="3" name="Content Placeholder 2"/>
          <p:cNvSpPr>
            <a:spLocks noGrp="1"/>
          </p:cNvSpPr>
          <p:nvPr>
            <p:ph idx="1"/>
          </p:nvPr>
        </p:nvSpPr>
        <p:spPr>
          <a:xfrm>
            <a:off x="838200" y="1825625"/>
            <a:ext cx="10515600" cy="4659842"/>
          </a:xfrm>
        </p:spPr>
        <p:txBody>
          <a:bodyPr>
            <a:normAutofit/>
          </a:bodyPr>
          <a:lstStyle/>
          <a:p>
            <a:pPr>
              <a:buFont typeface="Wingdings" panose="05000000000000000000" pitchFamily="2" charset="2"/>
              <a:buChar char="ü"/>
            </a:pPr>
            <a:r>
              <a:rPr lang="en-US" sz="2000" dirty="0"/>
              <a:t> Lets use</a:t>
            </a:r>
            <a:r>
              <a:rPr lang="en-US" sz="2000" b="1" dirty="0"/>
              <a:t> property and event binding on</a:t>
            </a:r>
            <a:r>
              <a:rPr lang="en-US" sz="2000" dirty="0"/>
              <a:t> our </a:t>
            </a:r>
            <a:r>
              <a:rPr lang="en-US" sz="2000" b="1" dirty="0"/>
              <a:t>components</a:t>
            </a:r>
            <a:r>
              <a:rPr lang="en-US" sz="2000" dirty="0"/>
              <a:t>;</a:t>
            </a:r>
          </a:p>
          <a:p>
            <a:pPr>
              <a:buFont typeface="Wingdings" panose="05000000000000000000" pitchFamily="2" charset="2"/>
              <a:buChar char="ü"/>
            </a:pPr>
            <a:r>
              <a:rPr lang="en-US" sz="2000" dirty="0"/>
              <a:t> </a:t>
            </a:r>
            <a:r>
              <a:rPr lang="en-US" sz="2000" b="1" dirty="0">
                <a:solidFill>
                  <a:srgbClr val="FF0000"/>
                </a:solidFill>
              </a:rPr>
              <a:t>If we can listen to events to native elements and pass data to the property of native elements</a:t>
            </a:r>
            <a:r>
              <a:rPr lang="en-US" sz="2000" dirty="0"/>
              <a:t>, it will be nice </a:t>
            </a:r>
            <a:r>
              <a:rPr lang="en-US" sz="2000" b="1" dirty="0">
                <a:solidFill>
                  <a:srgbClr val="FF0000"/>
                </a:solidFill>
              </a:rPr>
              <a:t>if we could pass data to our component, and to listen to events of our own components;</a:t>
            </a:r>
          </a:p>
          <a:p>
            <a:pPr>
              <a:buFont typeface="Wingdings" panose="05000000000000000000" pitchFamily="2" charset="2"/>
              <a:buChar char="ü"/>
            </a:pPr>
            <a:r>
              <a:rPr lang="en-US" sz="2000" b="1" dirty="0"/>
              <a:t>Ex</a:t>
            </a:r>
            <a:r>
              <a:rPr lang="en-US" sz="2000" dirty="0"/>
              <a:t>: If we want to </a:t>
            </a:r>
            <a:r>
              <a:rPr lang="en-US" sz="2000" b="1" dirty="0"/>
              <a:t>pass the initial value for </a:t>
            </a:r>
            <a:r>
              <a:rPr lang="en-US" sz="2000" b="1" i="1" dirty="0"/>
              <a:t>“</a:t>
            </a:r>
            <a:r>
              <a:rPr lang="en-US" sz="2000" b="1" i="1" dirty="0" err="1"/>
              <a:t>teamName</a:t>
            </a:r>
            <a:r>
              <a:rPr lang="en-US" sz="2000" b="1" i="1" dirty="0"/>
              <a:t>” </a:t>
            </a:r>
            <a:r>
              <a:rPr lang="en-US" sz="2000" b="1" dirty="0"/>
              <a:t>from outside of user-</a:t>
            </a:r>
            <a:r>
              <a:rPr lang="en-US" sz="2000" b="1" dirty="0" err="1"/>
              <a:t>detail.component</a:t>
            </a:r>
            <a:r>
              <a:rPr lang="en-US" sz="2000" b="1" dirty="0"/>
              <a:t> -&gt; from </a:t>
            </a:r>
            <a:r>
              <a:rPr lang="en-US" sz="2000" b="1" dirty="0" err="1"/>
              <a:t>app.component</a:t>
            </a:r>
            <a:endParaRPr lang="en-US" sz="2000" b="1" dirty="0"/>
          </a:p>
          <a:p>
            <a:pPr>
              <a:buFont typeface="Wingdings" panose="05000000000000000000" pitchFamily="2" charset="2"/>
              <a:buChar char="ü"/>
            </a:pPr>
            <a:r>
              <a:rPr lang="en-US" sz="2000" b="1" dirty="0"/>
              <a:t>Bind to “</a:t>
            </a:r>
            <a:r>
              <a:rPr lang="en-US" sz="2000" b="1" dirty="0" err="1"/>
              <a:t>teamName</a:t>
            </a:r>
            <a:r>
              <a:rPr lang="en-US" sz="2000" b="1" dirty="0"/>
              <a:t>” from outside of the component</a:t>
            </a:r>
            <a:r>
              <a:rPr lang="en-US" sz="2000" dirty="0"/>
              <a:t>:</a:t>
            </a:r>
          </a:p>
        </p:txBody>
      </p:sp>
      <p:pic>
        <p:nvPicPr>
          <p:cNvPr id="5" name="Picture 4"/>
          <p:cNvPicPr>
            <a:picLocks noChangeAspect="1"/>
          </p:cNvPicPr>
          <p:nvPr/>
        </p:nvPicPr>
        <p:blipFill>
          <a:blip r:embed="rId2"/>
          <a:stretch>
            <a:fillRect/>
          </a:stretch>
        </p:blipFill>
        <p:spPr>
          <a:xfrm>
            <a:off x="1710654" y="4696891"/>
            <a:ext cx="6938395" cy="1038799"/>
          </a:xfrm>
          <a:prstGeom prst="rect">
            <a:avLst/>
          </a:prstGeom>
        </p:spPr>
      </p:pic>
    </p:spTree>
    <p:extLst>
      <p:ext uri="{BB962C8B-B14F-4D97-AF65-F5344CB8AC3E}">
        <p14:creationId xmlns:p14="http://schemas.microsoft.com/office/powerpoint/2010/main" val="26631453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0267"/>
            <a:ext cx="10515600" cy="5736696"/>
          </a:xfrm>
        </p:spPr>
        <p:txBody>
          <a:bodyPr/>
          <a:lstStyle/>
          <a:p>
            <a:pPr>
              <a:buFont typeface="Wingdings" panose="05000000000000000000" pitchFamily="2" charset="2"/>
              <a:buChar char="ü"/>
            </a:pPr>
            <a:r>
              <a:rPr lang="en-US" sz="2000" dirty="0"/>
              <a:t> Decorators can be added to a property:</a:t>
            </a:r>
          </a:p>
          <a:p>
            <a:pPr>
              <a:buFont typeface="Wingdings" panose="05000000000000000000" pitchFamily="2" charset="2"/>
              <a:buChar char="ü"/>
            </a:pPr>
            <a:r>
              <a:rPr lang="en-US" sz="2000" dirty="0"/>
              <a:t>   </a:t>
            </a:r>
            <a:r>
              <a:rPr lang="en-US" sz="2000" b="1" i="1" dirty="0"/>
              <a:t>@Input() </a:t>
            </a:r>
            <a:r>
              <a:rPr lang="en-US" sz="2000" i="1" dirty="0" err="1"/>
              <a:t>teamName</a:t>
            </a:r>
            <a:r>
              <a:rPr lang="en-US" sz="2000" dirty="0"/>
              <a:t> -&gt; makes </a:t>
            </a:r>
            <a:r>
              <a:rPr lang="en-US" sz="2000" i="1" dirty="0"/>
              <a:t>“</a:t>
            </a:r>
            <a:r>
              <a:rPr lang="en-US" sz="2000" i="1" dirty="0" err="1"/>
              <a:t>teamName</a:t>
            </a:r>
            <a:r>
              <a:rPr lang="en-US" sz="2000" i="1" dirty="0"/>
              <a:t>” </a:t>
            </a:r>
            <a:r>
              <a:rPr lang="en-US" sz="2000" dirty="0" err="1"/>
              <a:t>bindable</a:t>
            </a:r>
            <a:r>
              <a:rPr lang="en-US" sz="2000" dirty="0"/>
              <a:t> with </a:t>
            </a:r>
            <a:r>
              <a:rPr lang="en-US" sz="2000" i="1" dirty="0"/>
              <a:t>@Input()</a:t>
            </a:r>
          </a:p>
          <a:p>
            <a:endParaRPr lang="en-US" dirty="0"/>
          </a:p>
          <a:p>
            <a:endParaRPr lang="en-US" dirty="0"/>
          </a:p>
        </p:txBody>
      </p:sp>
      <p:pic>
        <p:nvPicPr>
          <p:cNvPr id="5" name="Picture 4"/>
          <p:cNvPicPr>
            <a:picLocks noChangeAspect="1"/>
          </p:cNvPicPr>
          <p:nvPr/>
        </p:nvPicPr>
        <p:blipFill>
          <a:blip r:embed="rId2"/>
          <a:stretch>
            <a:fillRect/>
          </a:stretch>
        </p:blipFill>
        <p:spPr>
          <a:xfrm>
            <a:off x="2206165" y="1430691"/>
            <a:ext cx="4932868" cy="2795061"/>
          </a:xfrm>
          <a:prstGeom prst="rect">
            <a:avLst/>
          </a:prstGeom>
        </p:spPr>
      </p:pic>
    </p:spTree>
    <p:extLst>
      <p:ext uri="{BB962C8B-B14F-4D97-AF65-F5344CB8AC3E}">
        <p14:creationId xmlns:p14="http://schemas.microsoft.com/office/powerpoint/2010/main" val="26580304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accent1">
                    <a:lumMod val="50000"/>
                  </a:schemeClr>
                </a:solidFill>
              </a:rPr>
              <a:t>VI. Listen to Custom events. Events of our own components</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sz="2000" dirty="0"/>
              <a:t>If we pass a value from outside our component, and we also change that value (provided from the outside of the component) from inside our component, the application can get out of sync. </a:t>
            </a:r>
          </a:p>
          <a:p>
            <a:pPr>
              <a:buFont typeface="Wingdings" panose="05000000000000000000" pitchFamily="2" charset="2"/>
              <a:buChar char="ü"/>
            </a:pPr>
            <a:endParaRPr lang="en-US" sz="2000" dirty="0"/>
          </a:p>
          <a:p>
            <a:pPr>
              <a:buFont typeface="Wingdings" panose="05000000000000000000" pitchFamily="2" charset="2"/>
              <a:buChar char="ü"/>
            </a:pPr>
            <a:r>
              <a:rPr lang="en-US" sz="2000" dirty="0"/>
              <a:t> So, it will be better not to change the value from inside the component, but to pass an event to the parent component and to change it from there, and the parent component will then still pass the updated value to our component because we are </a:t>
            </a:r>
            <a:r>
              <a:rPr lang="en-US" sz="2000" dirty="0" err="1"/>
              <a:t>binded</a:t>
            </a:r>
            <a:r>
              <a:rPr lang="en-US" sz="2000" dirty="0"/>
              <a:t> to it.</a:t>
            </a:r>
          </a:p>
          <a:p>
            <a:pPr>
              <a:buFont typeface="Wingdings" panose="05000000000000000000" pitchFamily="2" charset="2"/>
              <a:buChar char="Ø"/>
            </a:pPr>
            <a:endParaRPr lang="en-US" dirty="0"/>
          </a:p>
          <a:p>
            <a:pPr>
              <a:buFont typeface="Wingdings" panose="05000000000000000000" pitchFamily="2" charset="2"/>
              <a:buChar char="ü"/>
            </a:pPr>
            <a:r>
              <a:rPr lang="en-US" sz="2000" dirty="0"/>
              <a:t>The code from user-detail.component.html </a:t>
            </a:r>
          </a:p>
        </p:txBody>
      </p:sp>
      <p:pic>
        <p:nvPicPr>
          <p:cNvPr id="4" name="Picture 3"/>
          <p:cNvPicPr>
            <a:picLocks noChangeAspect="1"/>
          </p:cNvPicPr>
          <p:nvPr/>
        </p:nvPicPr>
        <p:blipFill>
          <a:blip r:embed="rId2"/>
          <a:stretch>
            <a:fillRect/>
          </a:stretch>
        </p:blipFill>
        <p:spPr>
          <a:xfrm>
            <a:off x="1589103" y="4857707"/>
            <a:ext cx="7328394" cy="1066902"/>
          </a:xfrm>
          <a:prstGeom prst="rect">
            <a:avLst/>
          </a:prstGeom>
        </p:spPr>
      </p:pic>
    </p:spTree>
    <p:extLst>
      <p:ext uri="{BB962C8B-B14F-4D97-AF65-F5344CB8AC3E}">
        <p14:creationId xmlns:p14="http://schemas.microsoft.com/office/powerpoint/2010/main" val="4210859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6533"/>
            <a:ext cx="10515600" cy="5655734"/>
          </a:xfrm>
        </p:spPr>
        <p:txBody>
          <a:bodyPr/>
          <a:lstStyle/>
          <a:p>
            <a:r>
              <a:rPr lang="en-US" sz="2000" dirty="0"/>
              <a:t>So, to recapitulate: </a:t>
            </a:r>
          </a:p>
          <a:p>
            <a:pPr marL="0" indent="0">
              <a:buNone/>
            </a:pPr>
            <a:r>
              <a:rPr lang="en-US" sz="2000" dirty="0"/>
              <a:t> </a:t>
            </a:r>
          </a:p>
          <a:p>
            <a:pPr marL="0" indent="0">
              <a:buNone/>
            </a:pPr>
            <a:r>
              <a:rPr lang="en-US" sz="2000" dirty="0"/>
              <a:t> </a:t>
            </a:r>
            <a:r>
              <a:rPr lang="en-US" sz="2000" b="1" dirty="0"/>
              <a:t>a. the parent component html </a:t>
            </a:r>
            <a:r>
              <a:rPr lang="en-US" sz="2000" dirty="0"/>
              <a:t>(the example from “v. Binding Component Properties”), app.component.html:</a:t>
            </a:r>
          </a:p>
          <a:p>
            <a:pPr marL="0" indent="0">
              <a:buNone/>
            </a:pPr>
            <a:endParaRPr lang="en-US" dirty="0"/>
          </a:p>
          <a:p>
            <a:pPr marL="0" indent="0">
              <a:buNone/>
            </a:pPr>
            <a:endParaRPr lang="en-US" dirty="0"/>
          </a:p>
          <a:p>
            <a:pPr marL="0" indent="0">
              <a:buNone/>
            </a:pPr>
            <a:endParaRPr lang="en-US" dirty="0"/>
          </a:p>
          <a:p>
            <a:pPr marL="0" indent="0">
              <a:buNone/>
            </a:pPr>
            <a:r>
              <a:rPr lang="en-US" sz="2000" b="1" dirty="0"/>
              <a:t> b. the child component html</a:t>
            </a:r>
            <a:r>
              <a:rPr lang="en-US" sz="2000" dirty="0"/>
              <a:t>, user-detail.component.html:</a:t>
            </a:r>
          </a:p>
          <a:p>
            <a:endParaRPr lang="en-US" dirty="0"/>
          </a:p>
        </p:txBody>
      </p:sp>
      <p:pic>
        <p:nvPicPr>
          <p:cNvPr id="4" name="Picture 3"/>
          <p:cNvPicPr>
            <a:picLocks noChangeAspect="1"/>
          </p:cNvPicPr>
          <p:nvPr/>
        </p:nvPicPr>
        <p:blipFill>
          <a:blip r:embed="rId2"/>
          <a:stretch>
            <a:fillRect/>
          </a:stretch>
        </p:blipFill>
        <p:spPr>
          <a:xfrm>
            <a:off x="1312214" y="2149745"/>
            <a:ext cx="5440924" cy="814602"/>
          </a:xfrm>
          <a:prstGeom prst="rect">
            <a:avLst/>
          </a:prstGeom>
        </p:spPr>
      </p:pic>
      <p:pic>
        <p:nvPicPr>
          <p:cNvPr id="5" name="Picture 4"/>
          <p:cNvPicPr>
            <a:picLocks noChangeAspect="1"/>
          </p:cNvPicPr>
          <p:nvPr/>
        </p:nvPicPr>
        <p:blipFill>
          <a:blip r:embed="rId3"/>
          <a:stretch>
            <a:fillRect/>
          </a:stretch>
        </p:blipFill>
        <p:spPr>
          <a:xfrm>
            <a:off x="1119268" y="4163872"/>
            <a:ext cx="6850273" cy="997295"/>
          </a:xfrm>
          <a:prstGeom prst="rect">
            <a:avLst/>
          </a:prstGeom>
        </p:spPr>
      </p:pic>
    </p:spTree>
    <p:extLst>
      <p:ext uri="{BB962C8B-B14F-4D97-AF65-F5344CB8AC3E}">
        <p14:creationId xmlns:p14="http://schemas.microsoft.com/office/powerpoint/2010/main" val="1156755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9389"/>
            <a:ext cx="10515600" cy="5647574"/>
          </a:xfrm>
        </p:spPr>
        <p:txBody>
          <a:bodyPr>
            <a:normAutofit/>
          </a:bodyPr>
          <a:lstStyle/>
          <a:p>
            <a:pPr marL="0" indent="0" algn="ctr">
              <a:buNone/>
            </a:pPr>
            <a:r>
              <a:rPr lang="en-US" sz="3600" b="1" dirty="0"/>
              <a:t>	</a:t>
            </a:r>
          </a:p>
          <a:p>
            <a:pPr marL="0" indent="0" algn="ctr">
              <a:buNone/>
            </a:pPr>
            <a:r>
              <a:rPr lang="en-US" sz="3600" b="1" dirty="0">
                <a:solidFill>
                  <a:schemeClr val="accent1">
                    <a:lumMod val="50000"/>
                  </a:schemeClr>
                </a:solidFill>
              </a:rPr>
              <a:t>2.1. AngularJS </a:t>
            </a:r>
          </a:p>
          <a:p>
            <a:pPr marL="0" indent="0">
              <a:buNone/>
            </a:pPr>
            <a:endParaRPr lang="en-US" sz="2000" dirty="0"/>
          </a:p>
          <a:p>
            <a:pPr>
              <a:buFont typeface="Wingdings" panose="05000000000000000000" pitchFamily="2" charset="2"/>
              <a:buChar char="ü"/>
            </a:pPr>
            <a:r>
              <a:rPr lang="en-US" sz="2000" dirty="0"/>
              <a:t>it uses pure </a:t>
            </a:r>
            <a:r>
              <a:rPr lang="en-US" sz="2000" dirty="0" err="1"/>
              <a:t>javascript</a:t>
            </a:r>
            <a:r>
              <a:rPr lang="en-US" sz="2000" dirty="0"/>
              <a:t>. </a:t>
            </a:r>
          </a:p>
          <a:p>
            <a:pPr>
              <a:buFont typeface="Wingdings" panose="05000000000000000000" pitchFamily="2" charset="2"/>
              <a:buChar char="ü"/>
            </a:pPr>
            <a:endParaRPr lang="en-US" sz="2000" dirty="0"/>
          </a:p>
          <a:p>
            <a:pPr>
              <a:buFont typeface="Wingdings" panose="05000000000000000000" pitchFamily="2" charset="2"/>
              <a:buChar char="ü"/>
            </a:pPr>
            <a:r>
              <a:rPr lang="en-US" sz="2000" dirty="0"/>
              <a:t>The architecture is based on MVC and also uses HTML as a template language by </a:t>
            </a:r>
            <a:r>
              <a:rPr lang="en-US" sz="2000" b="1" dirty="0"/>
              <a:t>extending HTML attributes with Directives</a:t>
            </a:r>
            <a:r>
              <a:rPr lang="en-US" sz="2000" dirty="0"/>
              <a:t> and </a:t>
            </a:r>
            <a:r>
              <a:rPr lang="en-US" sz="2000" b="1" dirty="0"/>
              <a:t>binding data to HTML with expressions</a:t>
            </a:r>
            <a:r>
              <a:rPr lang="en-US" sz="2000" dirty="0"/>
              <a:t>. </a:t>
            </a:r>
          </a:p>
          <a:p>
            <a:pPr>
              <a:buFont typeface="Wingdings" panose="05000000000000000000" pitchFamily="2" charset="2"/>
              <a:buChar char="ü"/>
            </a:pPr>
            <a:endParaRPr lang="en-US" sz="2000" dirty="0"/>
          </a:p>
          <a:p>
            <a:pPr>
              <a:buFont typeface="Wingdings" panose="05000000000000000000" pitchFamily="2" charset="2"/>
              <a:buChar char="ü"/>
            </a:pPr>
            <a:r>
              <a:rPr lang="en-US" sz="2000" dirty="0"/>
              <a:t> </a:t>
            </a:r>
            <a:r>
              <a:rPr lang="en-US" sz="2000" dirty="0" err="1"/>
              <a:t>AngularJs</a:t>
            </a:r>
            <a:r>
              <a:rPr lang="en-US" sz="2000" dirty="0"/>
              <a:t> creates an environment that is readable, and quick to develop.</a:t>
            </a:r>
          </a:p>
          <a:p>
            <a:endParaRPr lang="en-US" dirty="0"/>
          </a:p>
        </p:txBody>
      </p:sp>
    </p:spTree>
    <p:extLst>
      <p:ext uri="{BB962C8B-B14F-4D97-AF65-F5344CB8AC3E}">
        <p14:creationId xmlns:p14="http://schemas.microsoft.com/office/powerpoint/2010/main" val="17252173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5733" y="694266"/>
            <a:ext cx="10778067" cy="5655733"/>
          </a:xfrm>
        </p:spPr>
        <p:txBody>
          <a:bodyPr>
            <a:normAutofit/>
          </a:bodyPr>
          <a:lstStyle/>
          <a:p>
            <a:pPr>
              <a:buFont typeface="Wingdings" panose="05000000000000000000" pitchFamily="2" charset="2"/>
              <a:buChar char="Ø"/>
            </a:pPr>
            <a:r>
              <a:rPr lang="en-US" sz="2000" b="1" dirty="0"/>
              <a:t> c. the child component .</a:t>
            </a:r>
            <a:r>
              <a:rPr lang="en-US" sz="2000" b="1" dirty="0" err="1"/>
              <a:t>ts</a:t>
            </a:r>
            <a:r>
              <a:rPr lang="en-US" sz="2000" dirty="0"/>
              <a:t>, user-</a:t>
            </a:r>
            <a:r>
              <a:rPr lang="en-US" sz="2000" dirty="0" err="1"/>
              <a:t>detail.component.ts</a:t>
            </a:r>
            <a:r>
              <a:rPr lang="en-US" sz="2000" dirty="0"/>
              <a:t>:</a:t>
            </a:r>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marL="0" indent="0">
              <a:buNone/>
            </a:pPr>
            <a:r>
              <a:rPr lang="en-US" sz="2000" dirty="0"/>
              <a:t>I want to</a:t>
            </a:r>
            <a:r>
              <a:rPr lang="en-US" sz="2000" b="1" dirty="0"/>
              <a:t> emit</a:t>
            </a:r>
          </a:p>
          <a:p>
            <a:pPr marL="0" indent="0">
              <a:buNone/>
            </a:pPr>
            <a:r>
              <a:rPr lang="en-US" sz="2000" b="1" dirty="0"/>
              <a:t>an event that I can</a:t>
            </a:r>
          </a:p>
          <a:p>
            <a:pPr marL="0" indent="0">
              <a:buNone/>
            </a:pPr>
            <a:r>
              <a:rPr lang="en-US" sz="2000" b="1" dirty="0"/>
              <a:t> listen to from</a:t>
            </a:r>
          </a:p>
          <a:p>
            <a:pPr marL="0" indent="0">
              <a:buNone/>
            </a:pPr>
            <a:r>
              <a:rPr lang="en-US" sz="2000" b="1" dirty="0"/>
              <a:t> outside, from my</a:t>
            </a:r>
          </a:p>
          <a:p>
            <a:pPr marL="0" indent="0">
              <a:buNone/>
            </a:pPr>
            <a:r>
              <a:rPr lang="en-US" sz="2000" b="1" dirty="0"/>
              <a:t>app.component.html</a:t>
            </a:r>
          </a:p>
          <a:p>
            <a:pPr marL="0" indent="0">
              <a:buNone/>
            </a:pPr>
            <a:r>
              <a:rPr lang="en-US" sz="2000" b="1" dirty="0"/>
              <a:t> </a:t>
            </a:r>
          </a:p>
          <a:p>
            <a:pPr marL="0" indent="0">
              <a:buNone/>
            </a:pPr>
            <a:r>
              <a:rPr lang="en-US" sz="2000" b="1" u="sng" dirty="0"/>
              <a:t>1</a:t>
            </a:r>
            <a:r>
              <a:rPr lang="en-US" sz="2000" b="1" dirty="0"/>
              <a:t>.1. </a:t>
            </a:r>
            <a:r>
              <a:rPr lang="en-US" sz="2000" dirty="0"/>
              <a:t>@Output()</a:t>
            </a:r>
          </a:p>
          <a:p>
            <a:pPr marL="0" indent="0">
              <a:buNone/>
            </a:pPr>
            <a:r>
              <a:rPr lang="en-US" sz="2000" b="1" dirty="0"/>
              <a:t>1.2. </a:t>
            </a:r>
            <a:r>
              <a:rPr lang="en-US" sz="2000" dirty="0"/>
              <a:t>our event name</a:t>
            </a:r>
          </a:p>
          <a:p>
            <a:pPr marL="0" indent="0">
              <a:buNone/>
            </a:pPr>
            <a:r>
              <a:rPr lang="en-US" sz="2000" dirty="0"/>
              <a:t>will be </a:t>
            </a:r>
            <a:r>
              <a:rPr lang="en-US" sz="2000" dirty="0" err="1">
                <a:solidFill>
                  <a:srgbClr val="FF0000"/>
                </a:solidFill>
              </a:rPr>
              <a:t>nameChanged</a:t>
            </a:r>
            <a:endParaRPr lang="en-US" sz="2000" dirty="0">
              <a:solidFill>
                <a:srgbClr val="FF0000"/>
              </a:solidFill>
            </a:endParaRPr>
          </a:p>
          <a:p>
            <a:endParaRPr lang="en-US" dirty="0"/>
          </a:p>
        </p:txBody>
      </p:sp>
      <p:pic>
        <p:nvPicPr>
          <p:cNvPr id="4" name="Picture 3"/>
          <p:cNvPicPr>
            <a:picLocks noChangeAspect="1"/>
          </p:cNvPicPr>
          <p:nvPr/>
        </p:nvPicPr>
        <p:blipFill>
          <a:blip r:embed="rId2"/>
          <a:stretch>
            <a:fillRect/>
          </a:stretch>
        </p:blipFill>
        <p:spPr>
          <a:xfrm>
            <a:off x="3809470" y="1149350"/>
            <a:ext cx="8162925" cy="5505450"/>
          </a:xfrm>
          <a:prstGeom prst="rect">
            <a:avLst/>
          </a:prstGeom>
        </p:spPr>
      </p:pic>
    </p:spTree>
    <p:extLst>
      <p:ext uri="{BB962C8B-B14F-4D97-AF65-F5344CB8AC3E}">
        <p14:creationId xmlns:p14="http://schemas.microsoft.com/office/powerpoint/2010/main" val="16255515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8800"/>
            <a:ext cx="10515600" cy="5618163"/>
          </a:xfrm>
        </p:spPr>
        <p:txBody>
          <a:bodyPr/>
          <a:lstStyle/>
          <a:p>
            <a:pPr>
              <a:buFont typeface="Wingdings" panose="05000000000000000000" pitchFamily="2" charset="2"/>
              <a:buChar char="ü"/>
            </a:pPr>
            <a:r>
              <a:rPr lang="en-US" sz="2000" dirty="0"/>
              <a:t>With </a:t>
            </a:r>
            <a:r>
              <a:rPr lang="en-US" sz="2000" dirty="0" err="1"/>
              <a:t>EventEmitter</a:t>
            </a:r>
            <a:r>
              <a:rPr lang="en-US" sz="2000" dirty="0"/>
              <a:t>&lt;string&gt;() we have an object which allows us to emit string events. We will pass a string value and angular will wrap it into an $event object which will be passed on;</a:t>
            </a:r>
          </a:p>
          <a:p>
            <a:pPr>
              <a:buFont typeface="Wingdings" panose="05000000000000000000" pitchFamily="2" charset="2"/>
              <a:buChar char="ü"/>
            </a:pPr>
            <a:endParaRPr lang="en-US" sz="2000" dirty="0"/>
          </a:p>
          <a:p>
            <a:pPr>
              <a:buFont typeface="Wingdings" panose="05000000000000000000" pitchFamily="2" charset="2"/>
              <a:buChar char="ü"/>
            </a:pPr>
            <a:r>
              <a:rPr lang="en-US" sz="2000" dirty="0"/>
              <a:t>Now we want to be able to listen to the event, in our parent component:</a:t>
            </a:r>
          </a:p>
          <a:p>
            <a:endParaRPr lang="en-US" dirty="0"/>
          </a:p>
          <a:p>
            <a:endParaRPr lang="en-US" dirty="0"/>
          </a:p>
        </p:txBody>
      </p:sp>
      <p:pic>
        <p:nvPicPr>
          <p:cNvPr id="5" name="Picture 4"/>
          <p:cNvPicPr>
            <a:picLocks noChangeAspect="1"/>
          </p:cNvPicPr>
          <p:nvPr/>
        </p:nvPicPr>
        <p:blipFill>
          <a:blip r:embed="rId2"/>
          <a:stretch>
            <a:fillRect/>
          </a:stretch>
        </p:blipFill>
        <p:spPr>
          <a:xfrm>
            <a:off x="1421060" y="2252145"/>
            <a:ext cx="8008166" cy="838225"/>
          </a:xfrm>
          <a:prstGeom prst="rect">
            <a:avLst/>
          </a:prstGeom>
        </p:spPr>
      </p:pic>
      <p:pic>
        <p:nvPicPr>
          <p:cNvPr id="6" name="Picture 5"/>
          <p:cNvPicPr>
            <a:picLocks noChangeAspect="1"/>
          </p:cNvPicPr>
          <p:nvPr/>
        </p:nvPicPr>
        <p:blipFill>
          <a:blip r:embed="rId3"/>
          <a:stretch>
            <a:fillRect/>
          </a:stretch>
        </p:blipFill>
        <p:spPr>
          <a:xfrm>
            <a:off x="1421060" y="3429000"/>
            <a:ext cx="8380078" cy="964403"/>
          </a:xfrm>
          <a:prstGeom prst="rect">
            <a:avLst/>
          </a:prstGeom>
        </p:spPr>
      </p:pic>
    </p:spTree>
    <p:extLst>
      <p:ext uri="{BB962C8B-B14F-4D97-AF65-F5344CB8AC3E}">
        <p14:creationId xmlns:p14="http://schemas.microsoft.com/office/powerpoint/2010/main" val="31521416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7333"/>
            <a:ext cx="10515600" cy="5499630"/>
          </a:xfrm>
        </p:spPr>
        <p:txBody>
          <a:bodyPr>
            <a:normAutofit/>
          </a:bodyPr>
          <a:lstStyle/>
          <a:p>
            <a:pPr marL="0" indent="0">
              <a:buNone/>
            </a:pPr>
            <a:r>
              <a:rPr lang="en-US" sz="2000" dirty="0"/>
              <a:t>d. In parent .</a:t>
            </a:r>
            <a:r>
              <a:rPr lang="en-US" sz="2000" dirty="0" err="1"/>
              <a:t>ts</a:t>
            </a:r>
            <a:r>
              <a:rPr lang="en-US" sz="2000" dirty="0"/>
              <a:t>, </a:t>
            </a:r>
            <a:r>
              <a:rPr lang="en-US" sz="2000" dirty="0" err="1"/>
              <a:t>app.component.ts</a:t>
            </a:r>
            <a:r>
              <a:rPr lang="en-US" sz="2000" dirty="0"/>
              <a:t>:</a:t>
            </a:r>
          </a:p>
        </p:txBody>
      </p:sp>
      <p:pic>
        <p:nvPicPr>
          <p:cNvPr id="4" name="Picture 3"/>
          <p:cNvPicPr>
            <a:picLocks noChangeAspect="1"/>
          </p:cNvPicPr>
          <p:nvPr/>
        </p:nvPicPr>
        <p:blipFill>
          <a:blip r:embed="rId2"/>
          <a:stretch>
            <a:fillRect/>
          </a:stretch>
        </p:blipFill>
        <p:spPr>
          <a:xfrm>
            <a:off x="1759479" y="1190889"/>
            <a:ext cx="3391362" cy="2651984"/>
          </a:xfrm>
          <a:prstGeom prst="rect">
            <a:avLst/>
          </a:prstGeom>
        </p:spPr>
      </p:pic>
    </p:spTree>
    <p:extLst>
      <p:ext uri="{BB962C8B-B14F-4D97-AF65-F5344CB8AC3E}">
        <p14:creationId xmlns:p14="http://schemas.microsoft.com/office/powerpoint/2010/main" val="6585775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6533"/>
            <a:ext cx="10515600" cy="5550430"/>
          </a:xfrm>
        </p:spPr>
        <p:txBody>
          <a:bodyPr/>
          <a:lstStyle/>
          <a:p>
            <a:r>
              <a:rPr lang="en-US" dirty="0"/>
              <a:t>Cc</a:t>
            </a:r>
          </a:p>
          <a:p>
            <a:endParaRPr lang="en-US" dirty="0"/>
          </a:p>
          <a:p>
            <a:endParaRPr lang="en-US" dirty="0"/>
          </a:p>
          <a:p>
            <a:endParaRPr lang="en-US" dirty="0"/>
          </a:p>
          <a:p>
            <a:endParaRPr lang="en-US" dirty="0"/>
          </a:p>
          <a:p>
            <a:endParaRPr lang="en-US" dirty="0"/>
          </a:p>
          <a:p>
            <a:endParaRPr lang="en-US" dirty="0"/>
          </a:p>
          <a:p>
            <a:endParaRPr lang="en-US" dirty="0"/>
          </a:p>
          <a:p>
            <a:r>
              <a:rPr lang="en-US" sz="2000" dirty="0"/>
              <a:t>=&gt; Property and event binding used with our own components in Angular, and allows our components to communicate with each other</a:t>
            </a:r>
          </a:p>
        </p:txBody>
      </p:sp>
      <p:pic>
        <p:nvPicPr>
          <p:cNvPr id="4" name="Picture 3"/>
          <p:cNvPicPr>
            <a:picLocks noChangeAspect="1"/>
          </p:cNvPicPr>
          <p:nvPr/>
        </p:nvPicPr>
        <p:blipFill>
          <a:blip r:embed="rId2"/>
          <a:stretch>
            <a:fillRect/>
          </a:stretch>
        </p:blipFill>
        <p:spPr>
          <a:xfrm>
            <a:off x="1116012" y="1377950"/>
            <a:ext cx="2847975" cy="2781300"/>
          </a:xfrm>
          <a:prstGeom prst="rect">
            <a:avLst/>
          </a:prstGeom>
        </p:spPr>
      </p:pic>
      <p:pic>
        <p:nvPicPr>
          <p:cNvPr id="5" name="Picture 4"/>
          <p:cNvPicPr>
            <a:picLocks noChangeAspect="1"/>
          </p:cNvPicPr>
          <p:nvPr/>
        </p:nvPicPr>
        <p:blipFill>
          <a:blip r:embed="rId3"/>
          <a:stretch>
            <a:fillRect/>
          </a:stretch>
        </p:blipFill>
        <p:spPr>
          <a:xfrm>
            <a:off x="7112000" y="1330325"/>
            <a:ext cx="3048000" cy="2828925"/>
          </a:xfrm>
          <a:prstGeom prst="rect">
            <a:avLst/>
          </a:prstGeom>
        </p:spPr>
      </p:pic>
      <p:sp>
        <p:nvSpPr>
          <p:cNvPr id="6" name="Right Arrow 5"/>
          <p:cNvSpPr/>
          <p:nvPr/>
        </p:nvSpPr>
        <p:spPr>
          <a:xfrm>
            <a:off x="4792133" y="2370667"/>
            <a:ext cx="1473200" cy="397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18399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1733"/>
            <a:ext cx="10515600" cy="5855230"/>
          </a:xfrm>
        </p:spPr>
        <p:txBody>
          <a:bodyPr/>
          <a:lstStyle/>
          <a:p>
            <a:pPr marL="0" indent="0">
              <a:buNone/>
            </a:pPr>
            <a:r>
              <a:rPr lang="en-US" b="1" i="1" dirty="0"/>
              <a:t>Directives</a:t>
            </a:r>
          </a:p>
          <a:p>
            <a:pPr marL="0" indent="0">
              <a:buNone/>
            </a:pPr>
            <a:r>
              <a:rPr lang="en-US" sz="2000" dirty="0"/>
              <a:t>    </a:t>
            </a:r>
            <a:r>
              <a:rPr lang="en-US" sz="2000" i="1" dirty="0"/>
              <a:t>Directives are instructions which you place in your templates;</a:t>
            </a:r>
          </a:p>
          <a:p>
            <a:pPr marL="0" indent="0">
              <a:buNone/>
            </a:pPr>
            <a:r>
              <a:rPr lang="en-US" sz="2000" dirty="0"/>
              <a:t>   </a:t>
            </a:r>
            <a:r>
              <a:rPr lang="en-US" sz="2000" i="1" dirty="0"/>
              <a:t>Components are Directives</a:t>
            </a:r>
            <a:r>
              <a:rPr lang="en-US" sz="2000" dirty="0"/>
              <a:t>, and the instructions will be “replace myself with the template from component”</a:t>
            </a:r>
          </a:p>
          <a:p>
            <a:pPr marL="0" indent="0">
              <a:buNone/>
            </a:pPr>
            <a:endParaRPr lang="en-US" sz="2000" dirty="0"/>
          </a:p>
          <a:p>
            <a:r>
              <a:rPr lang="en-US" sz="2000" dirty="0"/>
              <a:t>Directives -&gt; allows you to adjust parts of the element it sits on. </a:t>
            </a:r>
          </a:p>
          <a:p>
            <a:pPr marL="0" indent="0">
              <a:buNone/>
            </a:pPr>
            <a:endParaRPr lang="en-US" sz="2000" dirty="0"/>
          </a:p>
          <a:p>
            <a:pPr marL="0" indent="0">
              <a:buNone/>
            </a:pPr>
            <a:r>
              <a:rPr lang="en-US" sz="2000" dirty="0"/>
              <a:t>Ex [(</a:t>
            </a:r>
            <a:r>
              <a:rPr lang="en-US" sz="2000" dirty="0" err="1"/>
              <a:t>ngModel</a:t>
            </a:r>
            <a:r>
              <a:rPr lang="en-US" sz="2000" dirty="0"/>
              <a:t>)] -&gt; allows you to listen to the input event and to adjust the value;</a:t>
            </a:r>
          </a:p>
          <a:p>
            <a:pPr marL="0" indent="0">
              <a:buNone/>
            </a:pPr>
            <a:endParaRPr lang="en-US" sz="2000" dirty="0"/>
          </a:p>
          <a:p>
            <a:pPr marL="0" indent="0">
              <a:buNone/>
            </a:pPr>
            <a:r>
              <a:rPr lang="en-US" sz="2000" dirty="0">
                <a:solidFill>
                  <a:srgbClr val="FF0000"/>
                </a:solidFill>
              </a:rPr>
              <a:t>!!</a:t>
            </a:r>
            <a:r>
              <a:rPr lang="en-US" sz="2000" b="1" dirty="0">
                <a:solidFill>
                  <a:srgbClr val="FF0000"/>
                </a:solidFill>
              </a:rPr>
              <a:t>To remind you: </a:t>
            </a:r>
            <a:r>
              <a:rPr lang="en-US" sz="2000" dirty="0">
                <a:solidFill>
                  <a:srgbClr val="FF0000"/>
                </a:solidFill>
              </a:rPr>
              <a:t>in the “”, we write typescript code. Ex: </a:t>
            </a:r>
            <a:r>
              <a:rPr lang="en-US" sz="2000" b="1" dirty="0">
                <a:solidFill>
                  <a:srgbClr val="FF0000"/>
                </a:solidFill>
              </a:rPr>
              <a:t>*</a:t>
            </a:r>
            <a:r>
              <a:rPr lang="en-US" sz="2000" b="1" dirty="0" err="1">
                <a:solidFill>
                  <a:srgbClr val="FF0000"/>
                </a:solidFill>
              </a:rPr>
              <a:t>ngFor</a:t>
            </a:r>
            <a:r>
              <a:rPr lang="en-US" sz="2000" b="1" dirty="0">
                <a:solidFill>
                  <a:srgbClr val="FF0000"/>
                </a:solidFill>
              </a:rPr>
              <a:t>="let item of items"</a:t>
            </a:r>
            <a:r>
              <a:rPr lang="en-US" sz="2000" dirty="0">
                <a:solidFill>
                  <a:srgbClr val="FF0000"/>
                </a:solidFill>
              </a:rPr>
              <a:t> </a:t>
            </a:r>
          </a:p>
          <a:p>
            <a:pPr marL="0" indent="0">
              <a:buNone/>
            </a:pPr>
            <a:endParaRPr lang="en-US" dirty="0"/>
          </a:p>
        </p:txBody>
      </p:sp>
    </p:spTree>
    <p:extLst>
      <p:ext uri="{BB962C8B-B14F-4D97-AF65-F5344CB8AC3E}">
        <p14:creationId xmlns:p14="http://schemas.microsoft.com/office/powerpoint/2010/main" val="30287176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CSS Framework with Angular</a:t>
            </a:r>
          </a:p>
        </p:txBody>
      </p:sp>
      <p:sp>
        <p:nvSpPr>
          <p:cNvPr id="3" name="Content Placeholder 2"/>
          <p:cNvSpPr>
            <a:spLocks noGrp="1"/>
          </p:cNvSpPr>
          <p:nvPr>
            <p:ph idx="1"/>
          </p:nvPr>
        </p:nvSpPr>
        <p:spPr>
          <a:xfrm>
            <a:off x="838200" y="1690688"/>
            <a:ext cx="10515600" cy="4591579"/>
          </a:xfrm>
        </p:spPr>
        <p:txBody>
          <a:bodyPr/>
          <a:lstStyle/>
          <a:p>
            <a:pPr>
              <a:buFont typeface="Wingdings" panose="05000000000000000000" pitchFamily="2" charset="2"/>
              <a:buChar char="ü"/>
            </a:pPr>
            <a:r>
              <a:rPr lang="en-US" sz="2000" dirty="0"/>
              <a:t>We will use BOOTSTRAP library  </a:t>
            </a:r>
            <a:r>
              <a:rPr lang="en-US" sz="2000" dirty="0">
                <a:solidFill>
                  <a:srgbClr val="C00000"/>
                </a:solidFill>
              </a:rPr>
              <a:t>(we use ANGULAR MATERIAL, but the installation is the same – when I created the .ppt I was taking into consideration to use Bootstrap)</a:t>
            </a:r>
          </a:p>
          <a:p>
            <a:pPr>
              <a:buFont typeface="Wingdings" panose="05000000000000000000" pitchFamily="2" charset="2"/>
              <a:buChar char="ü"/>
            </a:pPr>
            <a:endParaRPr lang="en-US" sz="2000" dirty="0"/>
          </a:p>
          <a:p>
            <a:pPr>
              <a:buFont typeface="Wingdings" panose="05000000000000000000" pitchFamily="2" charset="2"/>
              <a:buChar char="ü"/>
            </a:pPr>
            <a:r>
              <a:rPr lang="en-US" sz="2000" dirty="0"/>
              <a:t> In the application folder, we open the command line, and we will use </a:t>
            </a:r>
            <a:r>
              <a:rPr lang="en-US" sz="2000" dirty="0" err="1"/>
              <a:t>npm</a:t>
            </a:r>
            <a:r>
              <a:rPr lang="en-US" sz="2000" dirty="0"/>
              <a:t> to install more dependencies:</a:t>
            </a:r>
          </a:p>
          <a:p>
            <a:pPr>
              <a:buFont typeface="Wingdings" panose="05000000000000000000" pitchFamily="2" charset="2"/>
              <a:buChar char="ü"/>
            </a:pPr>
            <a:endParaRPr lang="en-US" sz="2000" dirty="0"/>
          </a:p>
          <a:p>
            <a:pPr>
              <a:buFont typeface="Wingdings" panose="05000000000000000000" pitchFamily="2" charset="2"/>
              <a:buChar char="ü"/>
            </a:pPr>
            <a:r>
              <a:rPr lang="en-US" sz="2000" dirty="0"/>
              <a:t> </a:t>
            </a:r>
            <a:r>
              <a:rPr lang="en-US" sz="2000" dirty="0" err="1"/>
              <a:t>npm</a:t>
            </a:r>
            <a:r>
              <a:rPr lang="en-US" sz="2000" dirty="0"/>
              <a:t> install bootstrap –save</a:t>
            </a:r>
          </a:p>
          <a:p>
            <a:pPr>
              <a:buFont typeface="Wingdings" panose="05000000000000000000" pitchFamily="2" charset="2"/>
              <a:buChar char="ü"/>
            </a:pPr>
            <a:endParaRPr lang="en-US" sz="2000" dirty="0"/>
          </a:p>
          <a:p>
            <a:pPr>
              <a:buFont typeface="Wingdings" panose="05000000000000000000" pitchFamily="2" charset="2"/>
              <a:buChar char="ü"/>
            </a:pPr>
            <a:r>
              <a:rPr lang="en-US" sz="2000" dirty="0"/>
              <a:t> </a:t>
            </a:r>
            <a:r>
              <a:rPr lang="en-US" sz="2000" b="1" dirty="0">
                <a:solidFill>
                  <a:srgbClr val="FF0000"/>
                </a:solidFill>
              </a:rPr>
              <a:t>--save </a:t>
            </a:r>
            <a:r>
              <a:rPr lang="en-US" sz="2000" i="1" dirty="0"/>
              <a:t>it will also add bootstrap as a dependency in our </a:t>
            </a:r>
            <a:r>
              <a:rPr lang="en-US" sz="2000" i="1" dirty="0" err="1"/>
              <a:t>package.json</a:t>
            </a:r>
            <a:r>
              <a:rPr lang="en-US" sz="2000" i="1" dirty="0"/>
              <a:t> </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074526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4267"/>
            <a:ext cx="10515600" cy="5482696"/>
          </a:xfrm>
        </p:spPr>
        <p:txBody>
          <a:bodyPr/>
          <a:lstStyle/>
          <a:p>
            <a:pPr>
              <a:buFont typeface="Wingdings" panose="05000000000000000000" pitchFamily="2" charset="2"/>
              <a:buChar char="Ø"/>
            </a:pPr>
            <a:r>
              <a:rPr lang="en-US" dirty="0"/>
              <a:t> In </a:t>
            </a:r>
            <a:r>
              <a:rPr lang="en-US" b="1" dirty="0" err="1"/>
              <a:t>package.json</a:t>
            </a:r>
            <a:r>
              <a:rPr lang="en-US" dirty="0"/>
              <a:t>:</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endParaRPr lang="en-US" dirty="0"/>
          </a:p>
        </p:txBody>
      </p:sp>
      <p:pic>
        <p:nvPicPr>
          <p:cNvPr id="5" name="Picture 4"/>
          <p:cNvPicPr>
            <a:picLocks noChangeAspect="1"/>
          </p:cNvPicPr>
          <p:nvPr/>
        </p:nvPicPr>
        <p:blipFill>
          <a:blip r:embed="rId2"/>
          <a:stretch>
            <a:fillRect/>
          </a:stretch>
        </p:blipFill>
        <p:spPr>
          <a:xfrm>
            <a:off x="5203296" y="694267"/>
            <a:ext cx="6391275" cy="3838575"/>
          </a:xfrm>
          <a:prstGeom prst="rect">
            <a:avLst/>
          </a:prstGeom>
        </p:spPr>
      </p:pic>
    </p:spTree>
    <p:extLst>
      <p:ext uri="{BB962C8B-B14F-4D97-AF65-F5344CB8AC3E}">
        <p14:creationId xmlns:p14="http://schemas.microsoft.com/office/powerpoint/2010/main" val="15787537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2000"/>
            <a:ext cx="10515600" cy="5414963"/>
          </a:xfrm>
        </p:spPr>
        <p:txBody>
          <a:bodyPr/>
          <a:lstStyle/>
          <a:p>
            <a:endParaRPr lang="en-US" dirty="0"/>
          </a:p>
          <a:p>
            <a:r>
              <a:rPr lang="en-US" sz="2000" dirty="0"/>
              <a:t>We need to add in </a:t>
            </a:r>
            <a:r>
              <a:rPr lang="en-US" sz="2000" b="1" dirty="0" err="1"/>
              <a:t>angular.json</a:t>
            </a:r>
            <a:r>
              <a:rPr lang="en-US" sz="2000" b="1" dirty="0"/>
              <a:t> </a:t>
            </a:r>
            <a:r>
              <a:rPr lang="en-US" sz="2000" dirty="0"/>
              <a:t>, in styles structure, the path to bootstrap:</a:t>
            </a:r>
          </a:p>
          <a:p>
            <a:endParaRPr lang="en-US" dirty="0"/>
          </a:p>
          <a:p>
            <a:endParaRPr lang="en-US" dirty="0"/>
          </a:p>
          <a:p>
            <a:endParaRPr lang="en-US" dirty="0"/>
          </a:p>
          <a:p>
            <a:endParaRPr lang="en-US" dirty="0"/>
          </a:p>
          <a:p>
            <a:pPr marL="0" indent="0">
              <a:buNone/>
            </a:pPr>
            <a:endParaRPr lang="en-US" dirty="0"/>
          </a:p>
          <a:p>
            <a:r>
              <a:rPr lang="en-US" dirty="0"/>
              <a:t>See: </a:t>
            </a:r>
            <a:r>
              <a:rPr lang="en-US" dirty="0">
                <a:hlinkClick r:id="rId2"/>
              </a:rPr>
              <a:t>https://getbootstrap.com/docs/4.5/components/alerts/</a:t>
            </a:r>
            <a:endParaRPr lang="en-US" dirty="0"/>
          </a:p>
        </p:txBody>
      </p:sp>
      <p:pic>
        <p:nvPicPr>
          <p:cNvPr id="5" name="Picture 4"/>
          <p:cNvPicPr>
            <a:picLocks noChangeAspect="1"/>
          </p:cNvPicPr>
          <p:nvPr/>
        </p:nvPicPr>
        <p:blipFill>
          <a:blip r:embed="rId3"/>
          <a:stretch>
            <a:fillRect/>
          </a:stretch>
        </p:blipFill>
        <p:spPr>
          <a:xfrm>
            <a:off x="1398369" y="1743080"/>
            <a:ext cx="5262490" cy="1432856"/>
          </a:xfrm>
          <a:prstGeom prst="rect">
            <a:avLst/>
          </a:prstGeom>
        </p:spPr>
      </p:pic>
    </p:spTree>
    <p:extLst>
      <p:ext uri="{BB962C8B-B14F-4D97-AF65-F5344CB8AC3E}">
        <p14:creationId xmlns:p14="http://schemas.microsoft.com/office/powerpoint/2010/main" val="2729435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1263"/>
            <a:ext cx="10515600" cy="5695700"/>
          </a:xfrm>
        </p:spPr>
        <p:txBody>
          <a:bodyPr/>
          <a:lstStyle/>
          <a:p>
            <a:pPr marL="0" indent="0" algn="ctr">
              <a:buNone/>
            </a:pPr>
            <a:r>
              <a:rPr lang="en-US" sz="3600" b="1" dirty="0"/>
              <a:t>	</a:t>
            </a:r>
            <a:r>
              <a:rPr lang="en-US" sz="3600" b="1" dirty="0">
                <a:solidFill>
                  <a:schemeClr val="accent1">
                    <a:lumMod val="50000"/>
                  </a:schemeClr>
                </a:solidFill>
              </a:rPr>
              <a:t>2.2. Angular 2+</a:t>
            </a:r>
            <a:r>
              <a:rPr lang="en-US" sz="3600" dirty="0">
                <a:solidFill>
                  <a:schemeClr val="accent1">
                    <a:lumMod val="50000"/>
                  </a:schemeClr>
                </a:solidFill>
              </a:rPr>
              <a:t> </a:t>
            </a:r>
          </a:p>
          <a:p>
            <a:pPr marL="0" indent="0">
              <a:buNone/>
            </a:pPr>
            <a:endParaRPr lang="en-US" dirty="0"/>
          </a:p>
          <a:p>
            <a:pPr>
              <a:buFont typeface="Wingdings" panose="05000000000000000000" pitchFamily="2" charset="2"/>
              <a:buChar char="Ø"/>
            </a:pPr>
            <a:r>
              <a:rPr lang="en-US" sz="2000" dirty="0"/>
              <a:t> it uses Typescript, which is a language created by Microsoft</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Typescript doesn’t run in the browser but it can be compiled to </a:t>
            </a:r>
            <a:r>
              <a:rPr lang="en-US" sz="2000" dirty="0" err="1"/>
              <a:t>javascript</a:t>
            </a:r>
            <a:r>
              <a:rPr lang="en-US" sz="2000" dirty="0"/>
              <a:t>. </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 Typescript, unlike </a:t>
            </a:r>
            <a:r>
              <a:rPr lang="en-US" sz="2000" dirty="0" err="1"/>
              <a:t>Javascript</a:t>
            </a:r>
            <a:r>
              <a:rPr lang="en-US" sz="2000" dirty="0"/>
              <a:t>, is strongly typed and if we assign a wrong type to a typed attribute, we get a warning; </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 the benefits of ES6 like iterator and lambdas.</a:t>
            </a:r>
          </a:p>
        </p:txBody>
      </p:sp>
    </p:spTree>
    <p:extLst>
      <p:ext uri="{BB962C8B-B14F-4D97-AF65-F5344CB8AC3E}">
        <p14:creationId xmlns:p14="http://schemas.microsoft.com/office/powerpoint/2010/main" val="2581355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solidFill>
                  <a:schemeClr val="accent1">
                    <a:lumMod val="50000"/>
                  </a:schemeClr>
                </a:solidFill>
                <a:latin typeface="+mn-lt"/>
              </a:rPr>
              <a:t>3. Let’s get started</a:t>
            </a:r>
            <a:br>
              <a:rPr lang="en-US" dirty="0"/>
            </a:b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sz="2000" dirty="0"/>
              <a:t> Because in Angular 2+ we use typescript, we will have a more complex workflow. We can’t just import the Angular framework as a &lt;script&gt; file in the HTML page as it is in </a:t>
            </a:r>
            <a:r>
              <a:rPr lang="en-US" sz="2000" dirty="0" err="1"/>
              <a:t>AngularJs</a:t>
            </a:r>
            <a:r>
              <a:rPr lang="en-US" sz="2000" dirty="0"/>
              <a:t> 1.x. </a:t>
            </a:r>
          </a:p>
          <a:p>
            <a:pPr>
              <a:buFont typeface="Wingdings" panose="05000000000000000000" pitchFamily="2" charset="2"/>
              <a:buChar char="ü"/>
            </a:pPr>
            <a:endParaRPr lang="en-US" sz="2000" dirty="0"/>
          </a:p>
          <a:p>
            <a:pPr>
              <a:buFont typeface="Wingdings" panose="05000000000000000000" pitchFamily="2" charset="2"/>
              <a:buChar char="ü"/>
            </a:pPr>
            <a:r>
              <a:rPr lang="en-US" sz="2000" dirty="0"/>
              <a:t> we need a different setup: a project in which we can write typescript code and in the end we compile to JavaScript.</a:t>
            </a:r>
          </a:p>
          <a:p>
            <a:pPr>
              <a:buFont typeface="Wingdings" panose="05000000000000000000" pitchFamily="2" charset="2"/>
              <a:buChar char="ü"/>
            </a:pPr>
            <a:endParaRPr lang="en-US" sz="2000" dirty="0"/>
          </a:p>
          <a:p>
            <a:pPr>
              <a:buFont typeface="Wingdings" panose="05000000000000000000" pitchFamily="2" charset="2"/>
              <a:buChar char="ü"/>
            </a:pPr>
            <a:r>
              <a:rPr lang="en-US" sz="2000" dirty="0"/>
              <a:t> setting up such a workflow can be relative complex because the Angular framework itself is not a trivial framework, there is an essential tool that can be used, Angular CLI </a:t>
            </a:r>
          </a:p>
        </p:txBody>
      </p:sp>
    </p:spTree>
    <p:extLst>
      <p:ext uri="{BB962C8B-B14F-4D97-AF65-F5344CB8AC3E}">
        <p14:creationId xmlns:p14="http://schemas.microsoft.com/office/powerpoint/2010/main" val="3004666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5733" y="457200"/>
            <a:ext cx="11205105" cy="5719763"/>
          </a:xfrm>
        </p:spPr>
        <p:txBody>
          <a:bodyPr>
            <a:normAutofit fontScale="92500" lnSpcReduction="10000"/>
          </a:bodyPr>
          <a:lstStyle/>
          <a:p>
            <a:pPr marL="0" indent="0">
              <a:buNone/>
            </a:pPr>
            <a:endParaRPr lang="en-US" dirty="0"/>
          </a:p>
          <a:p>
            <a:pPr marL="457200" lvl="1" indent="0" algn="ctr">
              <a:buNone/>
            </a:pPr>
            <a:r>
              <a:rPr lang="en-US" sz="3900" b="1" dirty="0">
                <a:solidFill>
                  <a:schemeClr val="accent1">
                    <a:lumMod val="50000"/>
                  </a:schemeClr>
                </a:solidFill>
              </a:rPr>
              <a:t>3.2. </a:t>
            </a:r>
            <a:r>
              <a:rPr lang="en-US" sz="3900" b="1" dirty="0" err="1">
                <a:solidFill>
                  <a:schemeClr val="accent1">
                    <a:lumMod val="50000"/>
                  </a:schemeClr>
                </a:solidFill>
              </a:rPr>
              <a:t>NodeJs</a:t>
            </a:r>
            <a:r>
              <a:rPr lang="en-US" sz="3900" b="1" dirty="0">
                <a:solidFill>
                  <a:schemeClr val="accent1">
                    <a:lumMod val="50000"/>
                  </a:schemeClr>
                </a:solidFill>
              </a:rPr>
              <a:t> and </a:t>
            </a:r>
            <a:r>
              <a:rPr lang="en-US" sz="3900" b="1" dirty="0" err="1">
                <a:solidFill>
                  <a:schemeClr val="accent1">
                    <a:lumMod val="50000"/>
                  </a:schemeClr>
                </a:solidFill>
              </a:rPr>
              <a:t>npm</a:t>
            </a:r>
            <a:endParaRPr lang="en-US" sz="3900" b="1" dirty="0">
              <a:solidFill>
                <a:schemeClr val="accent1">
                  <a:lumMod val="50000"/>
                </a:schemeClr>
              </a:solidFill>
            </a:endParaRPr>
          </a:p>
          <a:p>
            <a:pPr lvl="0">
              <a:buFont typeface="Wingdings" panose="05000000000000000000" pitchFamily="2" charset="2"/>
              <a:buChar char="ü"/>
            </a:pPr>
            <a:r>
              <a:rPr lang="en-US" dirty="0"/>
              <a:t> </a:t>
            </a:r>
            <a:r>
              <a:rPr lang="en-US" sz="2200" dirty="0"/>
              <a:t>Download and install </a:t>
            </a:r>
            <a:r>
              <a:rPr lang="en-US" sz="2200" dirty="0" err="1"/>
              <a:t>nodeJs</a:t>
            </a:r>
            <a:r>
              <a:rPr lang="en-US" sz="2200" dirty="0"/>
              <a:t>: </a:t>
            </a:r>
            <a:r>
              <a:rPr lang="en-US" sz="2200" u="sng" dirty="0">
                <a:hlinkClick r:id="rId2"/>
              </a:rPr>
              <a:t>https://nodejs.org/en/download/</a:t>
            </a:r>
            <a:r>
              <a:rPr lang="en-US" sz="2200" dirty="0"/>
              <a:t> </a:t>
            </a:r>
          </a:p>
          <a:p>
            <a:pPr lvl="0">
              <a:buFont typeface="Wingdings" panose="05000000000000000000" pitchFamily="2" charset="2"/>
              <a:buChar char="ü"/>
            </a:pPr>
            <a:r>
              <a:rPr lang="en-US" sz="2200" dirty="0"/>
              <a:t> </a:t>
            </a:r>
            <a:r>
              <a:rPr lang="en-US" sz="2200" i="1" u="sng" dirty="0">
                <a:solidFill>
                  <a:srgbClr val="FF0000"/>
                </a:solidFill>
              </a:rPr>
              <a:t>Check the option to install chocolatey:  </a:t>
            </a:r>
          </a:p>
          <a:p>
            <a:pPr marL="0" indent="0">
              <a:buNone/>
            </a:pPr>
            <a:endParaRPr lang="en-US" sz="2200" dirty="0">
              <a:solidFill>
                <a:srgbClr val="FF0000"/>
              </a:solidFill>
            </a:endParaRPr>
          </a:p>
          <a:p>
            <a:pPr>
              <a:buFont typeface="Wingdings" panose="05000000000000000000" pitchFamily="2" charset="2"/>
              <a:buChar char="ü"/>
            </a:pPr>
            <a:r>
              <a:rPr lang="en-US" sz="2200" dirty="0">
                <a:solidFill>
                  <a:srgbClr val="FF0000"/>
                </a:solidFill>
              </a:rPr>
              <a:t>(The installation will take a while,</a:t>
            </a:r>
          </a:p>
          <a:p>
            <a:pPr marL="0" indent="0">
              <a:buNone/>
            </a:pPr>
            <a:r>
              <a:rPr lang="en-US" sz="2200" dirty="0">
                <a:solidFill>
                  <a:srgbClr val="FF0000"/>
                </a:solidFill>
              </a:rPr>
              <a:t>Don’t panic! )</a:t>
            </a:r>
          </a:p>
          <a:p>
            <a:pPr>
              <a:buFont typeface="Wingdings" panose="05000000000000000000" pitchFamily="2" charset="2"/>
              <a:buChar char="ü"/>
            </a:pPr>
            <a:endParaRPr lang="en-US" sz="2200" dirty="0"/>
          </a:p>
          <a:p>
            <a:pPr>
              <a:buFont typeface="Wingdings" panose="05000000000000000000" pitchFamily="2" charset="2"/>
              <a:buChar char="ü"/>
            </a:pPr>
            <a:endParaRPr lang="en-US" sz="2200" dirty="0"/>
          </a:p>
          <a:p>
            <a:pPr lvl="0">
              <a:buFont typeface="Wingdings" panose="05000000000000000000" pitchFamily="2" charset="2"/>
              <a:buChar char="ü"/>
            </a:pPr>
            <a:r>
              <a:rPr lang="en-US" sz="2200" dirty="0"/>
              <a:t> Run </a:t>
            </a:r>
            <a:r>
              <a:rPr lang="en-US" sz="2200" b="1" dirty="0"/>
              <a:t>node –version</a:t>
            </a:r>
            <a:endParaRPr lang="en-US" sz="2200" dirty="0"/>
          </a:p>
          <a:p>
            <a:pPr lvl="0">
              <a:buFont typeface="Wingdings" panose="05000000000000000000" pitchFamily="2" charset="2"/>
              <a:buChar char="ü"/>
            </a:pPr>
            <a:r>
              <a:rPr lang="en-US" sz="2200" dirty="0"/>
              <a:t> </a:t>
            </a:r>
            <a:r>
              <a:rPr lang="en-US" sz="2200" i="1" dirty="0"/>
              <a:t>Run the commands from previous slide</a:t>
            </a:r>
          </a:p>
          <a:p>
            <a:pPr lvl="0">
              <a:buFont typeface="Wingdings" panose="05000000000000000000" pitchFamily="2" charset="2"/>
              <a:buChar char="ü"/>
            </a:pPr>
            <a:r>
              <a:rPr lang="en-US" sz="2200" i="1" dirty="0"/>
              <a:t> for </a:t>
            </a:r>
            <a:r>
              <a:rPr lang="en-US" sz="2200" i="1" dirty="0" err="1"/>
              <a:t>AngularCLI</a:t>
            </a:r>
            <a:r>
              <a:rPr lang="en-US" sz="2200" i="1" dirty="0"/>
              <a:t> (Because we installed </a:t>
            </a:r>
          </a:p>
          <a:p>
            <a:pPr lvl="0">
              <a:buFont typeface="Wingdings" panose="05000000000000000000" pitchFamily="2" charset="2"/>
              <a:buChar char="ü"/>
            </a:pPr>
            <a:r>
              <a:rPr lang="en-US" sz="2200" i="1" dirty="0" err="1"/>
              <a:t>AngularCLI</a:t>
            </a:r>
            <a:r>
              <a:rPr lang="en-US" sz="2200" i="1" dirty="0"/>
              <a:t>, we also have access to “</a:t>
            </a:r>
            <a:r>
              <a:rPr lang="en-US" sz="2200" b="1" i="1" dirty="0"/>
              <a:t>ng</a:t>
            </a:r>
            <a:r>
              <a:rPr lang="en-US" sz="2200" i="1" dirty="0"/>
              <a:t>”</a:t>
            </a:r>
          </a:p>
          <a:p>
            <a:pPr lvl="0">
              <a:buFont typeface="Wingdings" panose="05000000000000000000" pitchFamily="2" charset="2"/>
              <a:buChar char="ü"/>
            </a:pPr>
            <a:r>
              <a:rPr lang="en-US" sz="2200" i="1" dirty="0"/>
              <a:t> command)</a:t>
            </a:r>
          </a:p>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3563" y="2141009"/>
            <a:ext cx="4867275" cy="3829050"/>
          </a:xfrm>
          <a:prstGeom prst="rect">
            <a:avLst/>
          </a:prstGeom>
        </p:spPr>
      </p:pic>
      <p:sp>
        <p:nvSpPr>
          <p:cNvPr id="4" name="Bent Arrow 3"/>
          <p:cNvSpPr/>
          <p:nvPr/>
        </p:nvSpPr>
        <p:spPr>
          <a:xfrm flipV="1">
            <a:off x="5588000" y="2141008"/>
            <a:ext cx="1325563" cy="890055"/>
          </a:xfrm>
          <a:prstGeom prst="ben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93983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7305"/>
            <a:ext cx="10515600" cy="5679658"/>
          </a:xfrm>
        </p:spPr>
        <p:txBody>
          <a:bodyPr/>
          <a:lstStyle/>
          <a:p>
            <a:pPr marL="0" indent="0" algn="ctr">
              <a:buNone/>
            </a:pPr>
            <a:r>
              <a:rPr lang="en-US" dirty="0"/>
              <a:t>  </a:t>
            </a:r>
            <a:r>
              <a:rPr lang="en-US" sz="3600" b="1" dirty="0"/>
              <a:t>  	</a:t>
            </a:r>
            <a:r>
              <a:rPr lang="en-US" sz="3600" b="1" dirty="0">
                <a:solidFill>
                  <a:schemeClr val="accent1">
                    <a:lumMod val="50000"/>
                  </a:schemeClr>
                </a:solidFill>
              </a:rPr>
              <a:t>3.1. Angular CLI</a:t>
            </a:r>
          </a:p>
          <a:p>
            <a:pPr marL="0" indent="0" algn="ctr">
              <a:buNone/>
            </a:pPr>
            <a:endParaRPr lang="en-US" dirty="0"/>
          </a:p>
          <a:p>
            <a:pPr>
              <a:buFont typeface="Wingdings" panose="05000000000000000000" pitchFamily="2" charset="2"/>
              <a:buChar char="ü"/>
            </a:pPr>
            <a:r>
              <a:rPr lang="en-US" sz="2000" dirty="0"/>
              <a:t> a tool provided by the angular team to make it easy to get started with creating Angular applications;</a:t>
            </a:r>
          </a:p>
          <a:p>
            <a:pPr>
              <a:buFont typeface="Wingdings" panose="05000000000000000000" pitchFamily="2" charset="2"/>
              <a:buChar char="ü"/>
            </a:pPr>
            <a:endParaRPr lang="en-US" sz="2000" dirty="0"/>
          </a:p>
          <a:p>
            <a:pPr>
              <a:buFont typeface="Wingdings" panose="05000000000000000000" pitchFamily="2" charset="2"/>
              <a:buChar char="ü"/>
            </a:pPr>
            <a:r>
              <a:rPr lang="en-US" sz="2000" u="sng" dirty="0">
                <a:hlinkClick r:id="rId2"/>
              </a:rPr>
              <a:t> https://cli.angular.io/</a:t>
            </a:r>
            <a:r>
              <a:rPr lang="en-US" sz="2000" dirty="0"/>
              <a:t> - can find the installation instructions and how we can open the default application it comes with;</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0426" y="3624263"/>
            <a:ext cx="7172325" cy="2552700"/>
          </a:xfrm>
          <a:prstGeom prst="rect">
            <a:avLst/>
          </a:prstGeom>
        </p:spPr>
      </p:pic>
    </p:spTree>
    <p:extLst>
      <p:ext uri="{BB962C8B-B14F-4D97-AF65-F5344CB8AC3E}">
        <p14:creationId xmlns:p14="http://schemas.microsoft.com/office/powerpoint/2010/main" val="239865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9389"/>
            <a:ext cx="10515600" cy="5647574"/>
          </a:xfrm>
        </p:spPr>
        <p:txBody>
          <a:bodyPr/>
          <a:lstStyle/>
          <a:p>
            <a:pPr marL="0" indent="0">
              <a:buNone/>
            </a:pPr>
            <a:r>
              <a:rPr lang="en-US" sz="3200" dirty="0">
                <a:solidFill>
                  <a:schemeClr val="accent1">
                    <a:lumMod val="50000"/>
                  </a:schemeClr>
                </a:solidFill>
              </a:rPr>
              <a:t>Instructions from Angular CLI (for copy paste </a:t>
            </a:r>
            <a:r>
              <a:rPr lang="en-US" sz="3200" dirty="0">
                <a:solidFill>
                  <a:schemeClr val="accent1">
                    <a:lumMod val="50000"/>
                  </a:schemeClr>
                </a:solidFill>
                <a:sym typeface="Wingdings" panose="05000000000000000000" pitchFamily="2" charset="2"/>
              </a:rPr>
              <a:t></a:t>
            </a:r>
            <a:r>
              <a:rPr lang="en-US" sz="3200" dirty="0">
                <a:solidFill>
                  <a:schemeClr val="accent1">
                    <a:lumMod val="50000"/>
                  </a:schemeClr>
                </a:solidFill>
              </a:rPr>
              <a:t> )</a:t>
            </a:r>
          </a:p>
          <a:p>
            <a:pPr lvl="0">
              <a:buFont typeface="Wingdings" panose="05000000000000000000" pitchFamily="2" charset="2"/>
              <a:buChar char="ü"/>
            </a:pPr>
            <a:endParaRPr lang="en-US" dirty="0"/>
          </a:p>
          <a:p>
            <a:pPr lvl="0">
              <a:buFont typeface="Wingdings" panose="05000000000000000000" pitchFamily="2" charset="2"/>
              <a:buChar char="ü"/>
            </a:pPr>
            <a:r>
              <a:rPr lang="en-US" dirty="0"/>
              <a:t> </a:t>
            </a:r>
            <a:r>
              <a:rPr lang="en-US" sz="2000" dirty="0"/>
              <a:t>open a command line</a:t>
            </a:r>
          </a:p>
          <a:p>
            <a:pPr lvl="0">
              <a:buFont typeface="Wingdings" panose="05000000000000000000" pitchFamily="2" charset="2"/>
              <a:buChar char="ü"/>
            </a:pPr>
            <a:r>
              <a:rPr lang="en-US" sz="2000" dirty="0"/>
              <a:t> </a:t>
            </a:r>
            <a:r>
              <a:rPr lang="en-US" sz="2000" dirty="0" err="1"/>
              <a:t>npm</a:t>
            </a:r>
            <a:r>
              <a:rPr lang="en-US" sz="2000" dirty="0"/>
              <a:t> install –g @angular/cli</a:t>
            </a:r>
          </a:p>
          <a:p>
            <a:pPr lvl="0">
              <a:buFont typeface="Wingdings" panose="05000000000000000000" pitchFamily="2" charset="2"/>
              <a:buChar char="ü"/>
            </a:pPr>
            <a:r>
              <a:rPr lang="en-US" sz="2000" dirty="0"/>
              <a:t> ng new my-dream-app</a:t>
            </a:r>
          </a:p>
          <a:p>
            <a:pPr lvl="0">
              <a:buFont typeface="Wingdings" panose="05000000000000000000" pitchFamily="2" charset="2"/>
              <a:buChar char="ü"/>
            </a:pPr>
            <a:r>
              <a:rPr lang="en-US" sz="2000" dirty="0"/>
              <a:t> cd my-dream-app</a:t>
            </a:r>
          </a:p>
          <a:p>
            <a:pPr lvl="0">
              <a:buFont typeface="Wingdings" panose="05000000000000000000" pitchFamily="2" charset="2"/>
              <a:buChar char="ü"/>
            </a:pPr>
            <a:r>
              <a:rPr lang="en-US" sz="2000" dirty="0"/>
              <a:t> ng serve</a:t>
            </a:r>
          </a:p>
          <a:p>
            <a:endParaRPr lang="en-US" sz="2000" dirty="0"/>
          </a:p>
          <a:p>
            <a:pPr>
              <a:buFont typeface="Wingdings" panose="05000000000000000000" pitchFamily="2" charset="2"/>
              <a:buChar char="ü"/>
            </a:pPr>
            <a:r>
              <a:rPr lang="en-US" sz="2000" dirty="0"/>
              <a:t> We can see the “</a:t>
            </a:r>
            <a:r>
              <a:rPr lang="en-US" sz="2000" b="1" dirty="0" err="1"/>
              <a:t>npm</a:t>
            </a:r>
            <a:r>
              <a:rPr lang="en-US" sz="2000" dirty="0"/>
              <a:t>” command which comes from “node package manager” and we need to install </a:t>
            </a:r>
            <a:r>
              <a:rPr lang="en-US" sz="2000" dirty="0" err="1"/>
              <a:t>nodeJs</a:t>
            </a:r>
            <a:r>
              <a:rPr lang="en-US" sz="2000" dirty="0"/>
              <a:t> to be able to use the </a:t>
            </a:r>
            <a:r>
              <a:rPr lang="en-US" sz="2000" dirty="0" err="1"/>
              <a:t>npm</a:t>
            </a:r>
            <a:r>
              <a:rPr lang="en-US" sz="2000" dirty="0"/>
              <a:t> command.</a:t>
            </a:r>
          </a:p>
          <a:p>
            <a:pPr>
              <a:buFont typeface="Wingdings" panose="05000000000000000000" pitchFamily="2" charset="2"/>
              <a:buChar char="ü"/>
            </a:pPr>
            <a:endParaRPr lang="en-US" sz="2000" dirty="0"/>
          </a:p>
          <a:p>
            <a:pPr>
              <a:buFont typeface="Wingdings" panose="05000000000000000000" pitchFamily="2" charset="2"/>
              <a:buChar char="ü"/>
            </a:pPr>
            <a:r>
              <a:rPr lang="nb-NO" sz="1400" b="0" i="0" dirty="0">
                <a:solidFill>
                  <a:srgbClr val="292929"/>
                </a:solidFill>
                <a:effectLst/>
                <a:latin typeface="Menlo"/>
              </a:rPr>
              <a:t>npm install @angular/flex-layout@latest --save</a:t>
            </a:r>
            <a:endParaRPr lang="en-US" sz="2000" dirty="0"/>
          </a:p>
          <a:p>
            <a:endParaRPr lang="en-US" dirty="0"/>
          </a:p>
        </p:txBody>
      </p:sp>
    </p:spTree>
    <p:extLst>
      <p:ext uri="{BB962C8B-B14F-4D97-AF65-F5344CB8AC3E}">
        <p14:creationId xmlns:p14="http://schemas.microsoft.com/office/powerpoint/2010/main" val="1728303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47684</TotalTime>
  <Words>2437</Words>
  <Application>Microsoft Office PowerPoint</Application>
  <PresentationFormat>Widescreen</PresentationFormat>
  <Paragraphs>364</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Menlo</vt:lpstr>
      <vt:lpstr>Wingdings</vt:lpstr>
      <vt:lpstr>Office Theme</vt:lpstr>
      <vt:lpstr>Angular 2+</vt:lpstr>
      <vt:lpstr>1. What is Angular?</vt:lpstr>
      <vt:lpstr>2. AngularJs vs Angular</vt:lpstr>
      <vt:lpstr>PowerPoint Presentation</vt:lpstr>
      <vt:lpstr>PowerPoint Presentation</vt:lpstr>
      <vt:lpstr>3. Let’s get started </vt:lpstr>
      <vt:lpstr>PowerPoint Presentation</vt:lpstr>
      <vt:lpstr>PowerPoint Presentation</vt:lpstr>
      <vt:lpstr>PowerPoint Presentation</vt:lpstr>
      <vt:lpstr>4. Create our first angular application</vt:lpstr>
      <vt:lpstr>PowerPoint Presentation</vt:lpstr>
      <vt:lpstr>PowerPoint Presentation</vt:lpstr>
      <vt:lpstr>5. Explore the application package</vt:lpstr>
      <vt:lpstr>PowerPoint Presentation</vt:lpstr>
      <vt:lpstr>PowerPoint Presentation</vt:lpstr>
      <vt:lpstr>6. How Angular starts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7.1. Create components with Angular CLI</vt:lpstr>
      <vt:lpstr>PowerPoint Presentation</vt:lpstr>
      <vt:lpstr>PowerPoint Presentation</vt:lpstr>
      <vt:lpstr>PowerPoint Presentation</vt:lpstr>
      <vt:lpstr>PowerPoint Presentation</vt:lpstr>
      <vt:lpstr>SECOND PART</vt:lpstr>
      <vt:lpstr>I. Output data via String interpolation</vt:lpstr>
      <vt:lpstr>II. Listen to an event: (the name of the event)</vt:lpstr>
      <vt:lpstr>III. Property binding: Binding to DOM/html property</vt:lpstr>
      <vt:lpstr>IV. Two way Binding: listen to an event + setting a value</vt:lpstr>
      <vt:lpstr>V. Binding Component Properties</vt:lpstr>
      <vt:lpstr>PowerPoint Presentation</vt:lpstr>
      <vt:lpstr>VI. Listen to Custom events. Events of our own components</vt:lpstr>
      <vt:lpstr>PowerPoint Presentation</vt:lpstr>
      <vt:lpstr>PowerPoint Presentation</vt:lpstr>
      <vt:lpstr>PowerPoint Presentation</vt:lpstr>
      <vt:lpstr>PowerPoint Presentation</vt:lpstr>
      <vt:lpstr>PowerPoint Presentation</vt:lpstr>
      <vt:lpstr>PowerPoint Presentation</vt:lpstr>
      <vt:lpstr>Using CSS Framework with Angular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2+</dc:title>
  <dc:creator>Cristina Radu</dc:creator>
  <cp:lastModifiedBy>Cristina Radu</cp:lastModifiedBy>
  <cp:revision>70</cp:revision>
  <dcterms:created xsi:type="dcterms:W3CDTF">2020-06-15T16:15:57Z</dcterms:created>
  <dcterms:modified xsi:type="dcterms:W3CDTF">2021-08-11T10:51:23Z</dcterms:modified>
</cp:coreProperties>
</file>