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655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44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91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04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613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021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2806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111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820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995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586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5AF-8FCF-4B60-A93E-699C7152ADDC}" type="datetimeFigureOut">
              <a:rPr lang="ro-RO" smtClean="0"/>
              <a:t>09.04.2016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68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736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Spinu</dc:creator>
  <cp:lastModifiedBy>Cosmin Spinu</cp:lastModifiedBy>
  <cp:revision>1</cp:revision>
  <dcterms:created xsi:type="dcterms:W3CDTF">2016-04-09T07:10:04Z</dcterms:created>
  <dcterms:modified xsi:type="dcterms:W3CDTF">2016-04-09T07:10:13Z</dcterms:modified>
</cp:coreProperties>
</file>