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9" r:id="rId20"/>
    <p:sldId id="278" r:id="rId21"/>
    <p:sldId id="276" r:id="rId22"/>
    <p:sldId id="277" r:id="rId23"/>
    <p:sldId id="274" r:id="rId24"/>
    <p:sldId id="275" r:id="rId2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70"/>
            <p14:sldId id="268"/>
            <p14:sldId id="271"/>
            <p14:sldId id="272"/>
            <p14:sldId id="273"/>
            <p14:sldId id="279"/>
            <p14:sldId id="278"/>
            <p14:sldId id="276"/>
            <p14:sldId id="27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2426" autoAdjust="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Despre mine</a:t>
            </a:r>
            <a:r>
              <a:rPr lang="ro-RO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Lucrez cu Java din 2012. Am facut si ABAP development in SAP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Acum lucrez la Yonder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77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Creare de query-uri dupa</a:t>
            </a:r>
            <a:r>
              <a:rPr lang="ro-RO" baseline="0" dirty="0" smtClean="0"/>
              <a:t> numele metodelor are avantajele ei dar si slabiciuni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Avem adnotarea query la dispozitie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Se preteaza in situatii cand avem join-uri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Named queries</a:t>
            </a:r>
          </a:p>
          <a:p>
            <a:pPr marL="628650" lvl="1" indent="-171450">
              <a:buFontTx/>
              <a:buChar char="-"/>
            </a:pPr>
            <a:r>
              <a:rPr lang="ro-RO" dirty="0" smtClean="0"/>
              <a:t>In fisiere</a:t>
            </a:r>
            <a:r>
              <a:rPr lang="ro-RO" baseline="0" dirty="0" smtClean="0"/>
              <a:t> de propr, adnotare (@NamedQuery in your entity)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Orm.xml – fisierul contine configurari de mapare intre POJO si DB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Apoi se adauga in interfata doar numele dat mai sus si stie direct query-ul ce trebuie facut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Keyword:</a:t>
            </a:r>
            <a:r>
              <a:rPr lang="ro-RO" baseline="0" dirty="0" smtClean="0"/>
              <a:t> OrderByAgeDescNameAsc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New Sort(Direction, property)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Exteding P&amp;sortRepo este metoda findAll(sort)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Paginarea se face prin interfata pageable, clasa pagerequest unde se dau ca parametri dimensiunea paginii si numarul lor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poate chiar aveti nevoie sa implementati o metoda prin hibernate sau JDBC sau altceva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Creati o interfata customrepository cu metodele necesare, faceti implementarea lor si adnotati clasa cu @repository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Extindeti din repo „principal” interfata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Care e principalul</a:t>
            </a:r>
            <a:r>
              <a:rPr lang="ro-RO" baseline="0" dirty="0" smtClean="0"/>
              <a:t> dezavantaj pana acum ? – Nu suport dynamic queries (nu au un nr constant de conditii)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In repository</a:t>
            </a:r>
            <a:r>
              <a:rPr lang="ro-RO" baseline="0" dirty="0" smtClean="0"/>
              <a:t> custom putem folosi Criteria API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 aplic existenta (cu Criteria) poate fi mai usor migrata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Criteria – standard way de creare dynamic queris in JPA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Are o problema mare – e foarte greu sa implementezi queriuri complexe – si mai greu sa le citesti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16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Furnizeaza support pentru auditare (cine a create sau</a:t>
            </a:r>
            <a:r>
              <a:rPr lang="ro-RO" baseline="0" dirty="0" smtClean="0"/>
              <a:t> modificat o entitate si timpul cand a avut loc) – sunt necesare ceva config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Daca aveti deja spring security in place, se face integrare foarte rapid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20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Foarte multe query-uri care fac join-uri si trebuie sa scrii mai mult</a:t>
            </a:r>
            <a:r>
              <a:rPr lang="ro-RO" baseline="0" dirty="0" smtClean="0"/>
              <a:t> HQL sau SQL decat sa beneficiezi de avantajele sale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 exemplu entry-urile din tabele sunt versionate si nu poti folosi FK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 legaturile sunt versionate in alte tabele separate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Cand nici create-ul</a:t>
            </a:r>
            <a:r>
              <a:rPr lang="ro-RO" baseline="0" dirty="0" smtClean="0"/>
              <a:t> nu mai e ce-a fost ... De exemplu trebuie sa indexezi intr`un elastic search la save sau update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Sau sa faci remove din elastic search la delete</a:t>
            </a:r>
          </a:p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ro-RO" dirty="0" smtClean="0"/>
              <a:t>Implementarea</a:t>
            </a:r>
            <a:r>
              <a:rPr lang="ro-RO" baseline="0" dirty="0" smtClean="0"/>
              <a:t> access layerului se face cu api-uri specifice tehnologiilor iar uneori nu sunt chiar usor de folosit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Foarte multe modalitati de implementare a DAO-ului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Toate astea conduc la Boilerplate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Cred ca e imposibil ca in viata vostra de programatori sa nu fi avut treaba cu Hibernate code, urat lung complicat.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Setarea asteptarilor – 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Introduction to spring data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Cand ar trebui sa folosim si cand nu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Limits and capabilities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Cei dinainte + eu =</a:t>
            </a:r>
            <a:r>
              <a:rPr lang="ro-RO" baseline="0" dirty="0" smtClean="0"/>
              <a:t> n+1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Spring</a:t>
            </a:r>
            <a:r>
              <a:rPr lang="ro-RO" baseline="0" dirty="0" smtClean="0"/>
              <a:t> data bineinteles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Ofera o cale mai simpla de a dezvolta aplicatii folosind BD relationale sau chiar tehnologii mai noi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Nu e limitat la JPA. Are suport pentru MongoDB, Redis, Solr, REST si multe altele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Cum aveti</a:t>
            </a:r>
            <a:r>
              <a:rPr lang="ro-RO" baseline="0" dirty="0" smtClean="0"/>
              <a:t> implementat acum layerul de DAO in proiectul curent? Ce tehnologii folositi sau ati folosit ? Va place cum arata ?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EJB – heavyweight, configurari</a:t>
            </a:r>
            <a:r>
              <a:rPr lang="ro-RO" baseline="0" dirty="0" smtClean="0"/>
              <a:t> XML complicate, foarte multe boilerplate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JDBC API – deployable in orice servlet container – dar foarte mult boilerplate – tranfer domain model in query si rezultatele din nou in domain model (prepared statements etc)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ORM – Hibernate – o alegere buna pt ca ne scapa de scris cod JDBC, dar f mult boilerplate (JPQL, HQL, Criteria API)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JPA - Mecanism standard pt layerul de persistenta in BD relationale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Primul release a fost in 2010 la SpringOne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Ne construim aplicatii si apoi avem nevoie sa ne stocam informatiile. O facem in mod normal in DB relationale sau NoSQL. Apoi aplicatia trebuie sa acceseze acele date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Aici e sweet spot-ul Spring Data –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Este un produs matur, se adauga module imediat cum apar alte tipuri de data stores.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o abordare simpla si consistenta care usureaza modalitatea de lucru cu persistenta datelor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Reduce efortul necesar pentru a avea persistence layerul in place (JDBC, prepared statements, open/closing connections etc)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Da predictibilitate codului, dupa cum ve-ti vedea</a:t>
            </a:r>
          </a:p>
          <a:p>
            <a:pPr marL="0" indent="0">
              <a:buFontTx/>
              <a:buNone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Interfata</a:t>
            </a:r>
            <a:r>
              <a:rPr lang="ro-RO" baseline="0" dirty="0" smtClean="0"/>
              <a:t> centrala in abstractizarea repository-ului este ... Repository </a:t>
            </a:r>
            <a:r>
              <a:rPr lang="ro-RO" baseline="0" dirty="0" smtClean="0">
                <a:sym typeface="Wingdings" panose="05000000000000000000" pitchFamily="2" charset="2"/>
              </a:rPr>
              <a:t>...nu cred ca e asa mare surpriza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Actioneaza mai mult ca un marker interface care este extinsa pentru a putea face „discover” interfetelor care o extind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D from SOLID – DI principle – depend upon abstractions and not upon concretions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Deasemeni exista si mongorepository</a:t>
            </a:r>
            <a:r>
              <a:rPr lang="ro-RO" baseline="0" dirty="0" smtClean="0"/>
              <a:t> in modulul pt mongodb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SimpleJpaRepository – default implementation pentru JpaRepository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QueryDslJpaRepository – QueryDSL specific extension pentru SimpleJpa care adauga support pentru predicate QueryDSL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Cat de multe metode out of the box sunt aici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Cat de mult v-ar lua sa le implementati toate cu Hibernate ?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2-3 exemple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Dar cu JDBC ?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Doar cu un simplu extends. Cum arata interfata noastra ? Well ... goala. </a:t>
            </a:r>
            <a:r>
              <a:rPr lang="ro-RO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CRUD operations sunt nice, dar nu suficiente. Intr-o aplicatie cat de cat utila, nu ai ce face doar cu acestea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Stie sa se mapeze singur la entitate si sa creeze singur query-urile behind the scenes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Creezi query-uri doar din numele metodelor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vor deveni greu de citit si lungi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Depindem de parser-ul pt numele metodelor care ne spune ce putem si ce nu putem folosi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Toate keyword-urile disponibile pot fi gasite in Reference Documentation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17.04.2016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Collection&gt;T&gt;, Stream&lt;T&gt;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4022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sortPage();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advanced();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4933243"/>
          </a:xfrm>
        </p:spPr>
        <p:txBody>
          <a:bodyPr>
            <a:normAutofit lnSpcReduction="10000"/>
          </a:bodyPr>
          <a:lstStyle/>
          <a:p>
            <a:r>
              <a:rPr lang="ro-RO" sz="2800" dirty="0" smtClean="0"/>
              <a:t>Supports also Criteria API in Custom repos</a:t>
            </a:r>
          </a:p>
          <a:p>
            <a:endParaRPr lang="ro-RO" sz="2800" dirty="0" smtClean="0"/>
          </a:p>
          <a:p>
            <a:r>
              <a:rPr lang="ro-RO" sz="2800" dirty="0" smtClean="0"/>
              <a:t>Dynamic queries (Criteria API - the standard way in JPA)</a:t>
            </a:r>
          </a:p>
          <a:p>
            <a:endParaRPr lang="ro-RO" sz="2800" dirty="0"/>
          </a:p>
          <a:p>
            <a:r>
              <a:rPr lang="ro-RO" sz="2800" dirty="0" smtClean="0"/>
              <a:t>Supports advanced quering with QueryDSL </a:t>
            </a:r>
          </a:p>
          <a:p>
            <a:pPr lvl="1"/>
            <a:r>
              <a:rPr lang="ro-RO" sz="2000" dirty="0"/>
              <a:t>o</a:t>
            </a:r>
            <a:r>
              <a:rPr lang="ro-RO" sz="2000" dirty="0" smtClean="0"/>
              <a:t>fc instead of Criteria API </a:t>
            </a:r>
            <a:r>
              <a:rPr lang="ro-RO" sz="2000" dirty="0" smtClean="0">
                <a:sym typeface="Wingdings" panose="05000000000000000000" pitchFamily="2" charset="2"/>
              </a:rPr>
              <a:t></a:t>
            </a:r>
          </a:p>
          <a:p>
            <a:endParaRPr lang="ro-RO" sz="2200" dirty="0">
              <a:sym typeface="Wingdings" panose="05000000000000000000" pitchFamily="2" charset="2"/>
            </a:endParaRPr>
          </a:p>
          <a:p>
            <a:r>
              <a:rPr lang="ro-RO" sz="2800" dirty="0" smtClean="0"/>
              <a:t>Caching is </a:t>
            </a:r>
            <a:r>
              <a:rPr lang="ro-RO" sz="2800" smtClean="0"/>
              <a:t>configurable as </a:t>
            </a:r>
            <a:r>
              <a:rPr lang="ro-RO" sz="2800" dirty="0" smtClean="0"/>
              <a:t>in </a:t>
            </a:r>
            <a:r>
              <a:rPr lang="ro-RO" sz="2800" smtClean="0"/>
              <a:t>any other Spring/Hibernate </a:t>
            </a:r>
            <a:r>
              <a:rPr lang="ro-RO" sz="2800" dirty="0" smtClean="0"/>
              <a:t>project</a:t>
            </a:r>
            <a:endParaRPr lang="ro-RO" sz="2800" dirty="0" smtClean="0"/>
          </a:p>
          <a:p>
            <a:endParaRPr lang="ro-RO" sz="2800" dirty="0"/>
          </a:p>
          <a:p>
            <a:endParaRPr lang="ro-RO" sz="2800" dirty="0" smtClean="0"/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8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/>
              <a:t>a</a:t>
            </a:r>
            <a:r>
              <a:rPr lang="ro-RO" sz="4800" dirty="0" smtClean="0"/>
              <a:t>udit();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@CreatedBy , @LastModifiedBy – who ?</a:t>
            </a:r>
          </a:p>
          <a:p>
            <a:endParaRPr lang="ro-RO" sz="2800" dirty="0" smtClean="0"/>
          </a:p>
          <a:p>
            <a:r>
              <a:rPr lang="ro-RO" sz="2800" dirty="0" smtClean="0"/>
              <a:t>@CreatedDate, @LastModifiedDate – when ?</a:t>
            </a:r>
          </a:p>
          <a:p>
            <a:endParaRPr lang="ro-RO" sz="2800" dirty="0"/>
          </a:p>
          <a:p>
            <a:r>
              <a:rPr lang="ro-RO" sz="2800" dirty="0" smtClean="0"/>
              <a:t>Spring Security integration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435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2010</a:t>
            </a:r>
          </a:p>
          <a:p>
            <a:pPr lvl="1"/>
            <a:r>
              <a:rPr lang="ro-RO" sz="2000" dirty="0" smtClean="0"/>
              <a:t>Provides a simple and consistent approach for working with data persistence</a:t>
            </a:r>
          </a:p>
          <a:p>
            <a:pPr lvl="1"/>
            <a:r>
              <a:rPr lang="ro-RO" sz="2000" dirty="0" smtClean="0"/>
              <a:t>Reduces the necessary effort for having the persistence layer in place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1444</Words>
  <Application>Microsoft Office PowerPoint</Application>
  <PresentationFormat>Widescreen</PresentationFormat>
  <Paragraphs>233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findBySomething();</vt:lpstr>
      <vt:lpstr>queryAnnotation();</vt:lpstr>
      <vt:lpstr>namedQuery();</vt:lpstr>
      <vt:lpstr>sortPage();</vt:lpstr>
      <vt:lpstr>customRepo();</vt:lpstr>
      <vt:lpstr>advanced();</vt:lpstr>
      <vt:lpstr>audit();</vt:lpstr>
      <vt:lpstr>demo();</vt:lpstr>
      <vt:lpstr>removeFromTheProject();</vt:lpstr>
      <vt:lpstr>hopeForTheBest();</vt:lpstr>
      <vt:lpstr>thankYou();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37</cp:revision>
  <dcterms:created xsi:type="dcterms:W3CDTF">2016-04-09T07:10:04Z</dcterms:created>
  <dcterms:modified xsi:type="dcterms:W3CDTF">2016-04-17T09:44:59Z</dcterms:modified>
</cp:coreProperties>
</file>