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57" autoAdjust="0"/>
  </p:normalViewPr>
  <p:slideViewPr>
    <p:cSldViewPr snapToGrid="0">
      <p:cViewPr varScale="1">
        <p:scale>
          <a:sx n="80" d="100"/>
          <a:sy n="80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DA885-6796-4B36-8B25-202DC8649F1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74FCC-69B8-48EC-87EA-9F318DE9D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We were </a:t>
            </a:r>
            <a:r>
              <a:rPr lang="en-US" sz="1200" b="1" dirty="0"/>
              <a:t>changing multiple external dependencies only with one</a:t>
            </a:r>
            <a:r>
              <a:rPr lang="en-US" sz="1200" dirty="0"/>
              <a:t>. If the shared service was down or misconfigured, our tests failed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Tests sometimes experienced latency due to the external service’s response times, leading to longer CI/CD pipelines.</a:t>
            </a:r>
          </a:p>
          <a:p>
            <a:pPr>
              <a:buFont typeface="+mj-lt"/>
              <a:buAutoNum type="arabicPeriod"/>
            </a:pPr>
            <a:r>
              <a:rPr lang="en-US" dirty="0"/>
              <a:t>    The service was meant to be generic and used by multiple services, so it was pretty hard to simulate latency spikes or timeouts.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0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2E9B-7FDC-A37A-7B88-B89F42764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AF5CB-A60F-3CDA-BFF9-1BDEE4FFC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56C74-0B55-85EB-8091-A531823E5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7. </a:t>
            </a:r>
            <a:r>
              <a:rPr lang="en-US" sz="1200" dirty="0"/>
              <a:t>(Tests were taking a long time to run, and if multiple services were running their tests on the same time, we even got CI/CD pipelines getting timeouts)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8. (Run on prod or run on dev, should behave the same – no inconsistencies between environments)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D8A0F-85ED-31FD-B276-79C4CA1AE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3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767C8-E0AC-A846-F04D-EDDBAC7D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684361-FD7C-F2E2-FED6-83C1E37A5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5F7DF-B605-D763-9227-845B2EE39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 between services = formats, response formats, headers, status codes, and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86717-5090-E182-296C-21ECEA448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2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12345-461E-64A8-91F6-7B9700FAB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82FBD-51CB-51B7-23EA-CF174D6E6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E91F8-986B-26E3-F508-48C46E384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74CAD-4B76-1D10-6795-FA5DC3762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0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B098D-3291-B2F5-A296-87ACEC80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0121C-18D0-6BB4-90BE-A8CDDFC3F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500D8-99F9-627C-F77C-1E662FD0C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2EB71-5E2E-EB91-DB8C-80472C2BE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00FD-0D6C-46D3-E54E-6C0766726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AD74-C091-4AD5-2021-D8BD1BECD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951920-786E-B5C2-BFC0-0604FA189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2323F-CB10-5CB6-407D-864445965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9D95-6765-4351-87E6-45265700B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0A843-78F6-F4C6-65AC-A147B24B3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F6F7E-3AFF-FF8C-EE81-3725175AD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Pact broker - You could create a contract between the client and my service so that both could have been developed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BC624-C27C-FD64-5779-2B562A289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924BC-A034-0DFE-5ED4-3D2B790B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DE0364-6FFC-7E4B-2D2E-5C0223FC3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18F92-0244-08EE-6F5D-712D16282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jumped from the beginning in complex stubbing and we ended up in having lots of logic in the responses, logic that added unneeded complexity</a:t>
            </a:r>
          </a:p>
          <a:p>
            <a:pPr marL="228600" indent="-228600">
              <a:buAutoNum type="arabicPeriod"/>
            </a:pPr>
            <a:r>
              <a:rPr lang="en-US" dirty="0"/>
              <a:t>We ended up in some weird cases and after a lot of debugging we realized some tests were dependent of others, which is a very bad practice. Use </a:t>
            </a:r>
            <a:r>
              <a:rPr lang="en-US" dirty="0" err="1"/>
              <a:t>server.Reset</a:t>
            </a:r>
            <a:r>
              <a:rPr lang="en-US" dirty="0"/>
              <a:t>! (Tests should be independent and isolated)!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AD50-4368-631F-1C5E-7F9DA6420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1551A-5D45-9448-3FEF-D94798C5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E1017A-9163-C6EA-AF9F-71AC0D3D2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D3496-F84B-FF73-8164-EE65AD5B7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E169-BB35-BFC2-CA57-8EB36A7D0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74FCC-69B8-48EC-87EA-9F318DE9DB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09FE-4CBD-4AC7-2388-73D66C3CE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16D4-C63B-BD55-8127-1E7987BB2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0771-3505-261A-C6C4-A0E295D5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4EC3-9937-D86F-C8B7-61BBF9E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C19D-D935-AC2A-2163-05669130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D3C2-28AC-5CD3-031B-056CBAB2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2167-09A2-BB22-E901-637AF68FC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0E39-2CC8-A52F-8ED4-9326F06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809A-9681-6BBD-C38D-B653338A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5E40-0588-0EF6-6EC3-7A3C1D9E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85611-1BDE-D91A-B875-B24C41451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8200-095F-7704-18CF-3A6935B0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C06C-C641-B7F8-B787-49768FC1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0050-F8CB-04DE-D487-15C1E029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AECA-82A5-6256-AB0D-F81CD4D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8D47-21B0-66C1-ADA6-B23D0B9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3ACD-CF1B-208A-0C82-74407CE6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7202-B106-E5CD-7691-E6AACCF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CD59-0A5E-98C5-2BBF-4988BBDF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472A-8ECB-53D3-28B9-605CCE95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8AC5-D77D-BE3E-F48C-0B6BD689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A987-A740-325D-73B8-5FB547FB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7FA3-1282-7FAF-817C-89ED6D56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FB82-3092-3AE7-821D-8762F3BD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54A8-B755-F914-907F-27121F8C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3FFE-37AF-9C56-46FF-F58509BE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AC9D-092C-091D-AE9B-43DA845F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B3808-4E0F-7678-2D90-7DFA6A8D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DCAF-1974-569B-8EAD-131FA526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20CE9-2B84-E9C2-EB31-460CC664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5559-309D-A99D-BFE9-C2196BA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E276-D154-23BA-EBD3-D1A3F0D1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B74AC-1E22-D201-CA4E-1CDF57DF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53A66-78B5-4A99-8E17-32418CBD2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C34EA-B2F4-428C-DC22-50F16564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3387-D50F-E3CC-F1ED-5DF7383F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D7535-A62F-76BB-070D-FB7262AC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8479D-14E1-C501-E47C-3DD574F5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DAF21-4C98-F9FF-18B4-341D1644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1895-4C06-44BC-4B40-A65CA79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9EE98-4D93-E099-36DB-4A71C2A6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FFB7-29EF-5ECA-A778-4AC07F59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4898-9E7E-32C9-957D-B21E4761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534FA-D85A-7AB8-621B-ECCC7478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9424A-AF50-D734-BD40-9C99C44F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9C4F-DAC8-72DF-E68F-17E1FCC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4C03-FD3B-21AB-63A6-16E93B71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F79-2B4F-6C3D-E740-69FE9596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92773-23F8-0ECD-BC1A-E9C54D014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87244-E794-ED79-77D8-CAC560CB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02867-1925-EE05-E720-0C21BC42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AE16-881C-62F4-854F-1AA34D14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EE12-4EE9-F5E7-52AF-72FA1262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5BBA-5864-B3BA-0624-78A3D932C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D34BB-C85F-93B4-39E5-2D0ED502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8665-0C68-8A2C-4960-69BC7606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9E1CB-C810-6D21-08EF-F4561B2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D175-78CE-F924-496C-7CE94625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5D53-9B9B-43BF-7CC8-C67E42FB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EA006-FE81-6D04-A4DA-3037F16B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9D2E-FC02-601B-194A-BDE087465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FF36C-FB92-48CD-8AD0-F8217E314EB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3DE4-AE7C-4C70-ED76-ADB6E7D3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3254-C7CA-2B51-7A9E-955B0512F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BBBFC-AB92-4BBB-B6E1-8B8B0F011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F594F-296C-49FA-85FF-2FD85BAA7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Mock the Wire, with WireMock.NET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91F25-57FE-1E60-0F60-0A0808796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Simplifying API Testing in .NET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2B2935-5ABC-25D8-861D-D6C7A6923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B23086-51B0-A8E6-B1A3-4F1FE96C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8DFE-2C7E-C8DB-1C79-ED7697AC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Cool feature – record and playback traffic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28CD022F-AB1B-A38F-1640-D70748BC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B7CA17-0463-E73D-30BB-21C918E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" y="1842719"/>
            <a:ext cx="827662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F5ACDB-BD98-E895-A24B-4B36FC6A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1" y="2189720"/>
            <a:ext cx="7620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8C5B5-DBAD-D4F1-08E6-A7E1B229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62" y="5100198"/>
            <a:ext cx="7620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8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AD0FBC-15CD-BF2A-AD7A-5A0E206E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D36DEC1-8850-22DA-9F64-ABD2D5DA2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47738-9BD0-EA93-9A59-C93F3145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Alternatives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8313C436-A89F-A319-CB68-D0975F9C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4F2B04-9411-A4F2-10BF-F0A19DDAC73A}"/>
              </a:ext>
            </a:extLst>
          </p:cNvPr>
          <p:cNvSpPr txBox="1">
            <a:spLocks/>
          </p:cNvSpPr>
          <p:nvPr/>
        </p:nvSpPr>
        <p:spPr>
          <a:xfrm>
            <a:off x="572492" y="2071315"/>
            <a:ext cx="5057599" cy="45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Postman Mock Servers</a:t>
            </a:r>
            <a:endParaRPr lang="en-US" sz="24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Limited flexibility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Hard to use in automation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CCE399-0A1E-0A02-31D0-749FDDDE7555}"/>
              </a:ext>
            </a:extLst>
          </p:cNvPr>
          <p:cNvSpPr txBox="1">
            <a:spLocks/>
          </p:cNvSpPr>
          <p:nvPr/>
        </p:nvSpPr>
        <p:spPr>
          <a:xfrm>
            <a:off x="6799121" y="2071315"/>
            <a:ext cx="5057599" cy="45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Pact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Nice to use with the clients (since you have brokers)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It was a little bit too much “power” for me.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070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AF06-405A-C5DF-38E8-424570C11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F292D2-59AE-2B84-CBB3-EEFFF999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F05F0-5033-AD4B-FEA4-7D43334F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Lessons learned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1A903C70-1BDB-EC62-784F-CD86E7716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24541-FF90-C9BE-DB66-1E672197EA36}"/>
              </a:ext>
            </a:extLst>
          </p:cNvPr>
          <p:cNvSpPr txBox="1">
            <a:spLocks/>
          </p:cNvSpPr>
          <p:nvPr/>
        </p:nvSpPr>
        <p:spPr>
          <a:xfrm>
            <a:off x="572492" y="2071315"/>
            <a:ext cx="5057599" cy="45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50CC-9C36-18B7-06F1-1799D78C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14" y="2309854"/>
            <a:ext cx="10972799" cy="4548146"/>
          </a:xfrm>
        </p:spPr>
        <p:txBody>
          <a:bodyPr anchor="t">
            <a:normAutofit/>
          </a:bodyPr>
          <a:lstStyle/>
          <a:p>
            <a:pPr marL="914400" lvl="1" indent="-457200">
              <a:buAutoNum type="arabicPeriod"/>
            </a:pPr>
            <a:r>
              <a:rPr lang="en-US" sz="2200" dirty="0"/>
              <a:t>Start simple and then add complexity if needed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Aptos (Body)"/>
              </a:rPr>
              <a:t>Verify expected calls (</a:t>
            </a:r>
            <a:r>
              <a:rPr lang="en-US" sz="2200" dirty="0" err="1">
                <a:latin typeface="Aptos (Body)"/>
              </a:rPr>
              <a:t>FindLogEntries</a:t>
            </a:r>
            <a:r>
              <a:rPr lang="en-US" sz="2200" dirty="0">
                <a:latin typeface="Aptos (Body)"/>
              </a:rPr>
              <a:t> vs </a:t>
            </a:r>
            <a:r>
              <a:rPr lang="en-US" sz="2200" dirty="0" err="1">
                <a:latin typeface="Aptos (Body)"/>
              </a:rPr>
              <a:t>LogEntries</a:t>
            </a:r>
            <a:r>
              <a:rPr lang="en-US" sz="2200" dirty="0">
                <a:latin typeface="Aptos (Body)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Aptos (Body)"/>
              </a:rPr>
              <a:t>If you’re not sure about the state of the </a:t>
            </a:r>
            <a:r>
              <a:rPr lang="en-US" sz="2200" dirty="0" err="1">
                <a:latin typeface="Aptos (Body)"/>
              </a:rPr>
              <a:t>Wiremock</a:t>
            </a:r>
            <a:r>
              <a:rPr lang="en-US" sz="2200" dirty="0">
                <a:latin typeface="Aptos (Body)"/>
              </a:rPr>
              <a:t> server reset it ( </a:t>
            </a:r>
            <a:r>
              <a:rPr lang="en-US" sz="2200" dirty="0" err="1">
                <a:latin typeface="Aptos (Body)"/>
              </a:rPr>
              <a:t>server.Reset</a:t>
            </a:r>
            <a:r>
              <a:rPr lang="en-US" sz="2200" dirty="0">
                <a:latin typeface="Aptos (Body)"/>
              </a:rPr>
              <a:t>() )!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Aptos (Body)"/>
              </a:rPr>
              <a:t>Learning curve was smoother then expected.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Aptos (Body)"/>
              </a:rPr>
              <a:t>Update the mocks when contracts change.</a:t>
            </a:r>
          </a:p>
        </p:txBody>
      </p:sp>
    </p:spTree>
    <p:extLst>
      <p:ext uri="{BB962C8B-B14F-4D97-AF65-F5344CB8AC3E}">
        <p14:creationId xmlns:p14="http://schemas.microsoft.com/office/powerpoint/2010/main" val="156096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42EA1-0075-DD00-DC1A-4DFD16EA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7A8C25-CA07-8BA2-424C-C217A2251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691D-085A-AF01-5448-BB43E960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E9DDE8B3-C4CA-C9C9-CFFC-3BA47039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BA061F-79D5-74D4-3E78-ABB56BE3C1CE}"/>
              </a:ext>
            </a:extLst>
          </p:cNvPr>
          <p:cNvSpPr txBox="1">
            <a:spLocks/>
          </p:cNvSpPr>
          <p:nvPr/>
        </p:nvSpPr>
        <p:spPr>
          <a:xfrm>
            <a:off x="572492" y="2071315"/>
            <a:ext cx="5057599" cy="45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03E8B-58FF-DAF3-FDE1-9425CEE8D7FC}"/>
              </a:ext>
            </a:extLst>
          </p:cNvPr>
          <p:cNvSpPr txBox="1">
            <a:spLocks/>
          </p:cNvSpPr>
          <p:nvPr/>
        </p:nvSpPr>
        <p:spPr>
          <a:xfrm>
            <a:off x="6799121" y="2071315"/>
            <a:ext cx="5057599" cy="45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409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C20F2-C56D-72A4-C97C-F0287387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Who am I?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0281-FF34-7ED7-2F89-8B997EF0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548145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Dotnet professional </a:t>
            </a:r>
          </a:p>
          <a:p>
            <a:r>
              <a:rPr lang="en-US" sz="2200" dirty="0"/>
              <a:t>(Team and technical) Lead</a:t>
            </a:r>
          </a:p>
          <a:p>
            <a:r>
              <a:rPr lang="en-US" sz="2200" dirty="0"/>
              <a:t>Full stack dev (whatever it means nowadays)</a:t>
            </a:r>
          </a:p>
          <a:p>
            <a:r>
              <a:rPr lang="en-US" sz="2200" dirty="0"/>
              <a:t>Azure dev</a:t>
            </a:r>
          </a:p>
          <a:p>
            <a:endParaRPr lang="en-US" sz="2200" dirty="0"/>
          </a:p>
          <a:p>
            <a:r>
              <a:rPr lang="en-US" sz="2200" dirty="0"/>
              <a:t>Hobbies:</a:t>
            </a:r>
          </a:p>
          <a:p>
            <a:pPr lvl="1"/>
            <a:r>
              <a:rPr lang="en-US" sz="1800" dirty="0"/>
              <a:t>Professional</a:t>
            </a:r>
          </a:p>
          <a:p>
            <a:pPr lvl="2"/>
            <a:r>
              <a:rPr lang="en-US" sz="1400" dirty="0"/>
              <a:t>Love building teams</a:t>
            </a:r>
          </a:p>
          <a:p>
            <a:pPr lvl="2"/>
            <a:r>
              <a:rPr lang="en-US" sz="1400" dirty="0"/>
              <a:t>Like to write articles with problems that based on random discussions</a:t>
            </a:r>
          </a:p>
          <a:p>
            <a:pPr lvl="1"/>
            <a:r>
              <a:rPr lang="en-US" sz="1800" dirty="0"/>
              <a:t>Personal</a:t>
            </a:r>
          </a:p>
          <a:p>
            <a:pPr lvl="2"/>
            <a:r>
              <a:rPr lang="en-US" sz="1400" dirty="0"/>
              <a:t>Aquariums</a:t>
            </a:r>
          </a:p>
          <a:p>
            <a:pPr lvl="2"/>
            <a:r>
              <a:rPr lang="en-US" sz="1400" dirty="0"/>
              <a:t>Dogs</a:t>
            </a:r>
          </a:p>
          <a:p>
            <a:pPr lvl="2"/>
            <a:r>
              <a:rPr lang="en-US" sz="1400" dirty="0"/>
              <a:t>Visiting and seeing history during vacations</a:t>
            </a:r>
          </a:p>
          <a:p>
            <a:pPr lvl="2"/>
            <a:endParaRPr lang="en-US" sz="1400" dirty="0"/>
          </a:p>
        </p:txBody>
      </p:sp>
      <p:pic>
        <p:nvPicPr>
          <p:cNvPr id="7" name="Picture 6" descr="A person in a blue shirt&#10;&#10;Description automatically generated">
            <a:extLst>
              <a:ext uri="{FF2B5EF4-FFF2-40B4-BE49-F238E27FC236}">
                <a16:creationId xmlns:a16="http://schemas.microsoft.com/office/drawing/2014/main" id="{8E89E25C-959B-7EED-F19D-A3EA0FFE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r="1" b="1639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22411B-0081-E9C6-520B-30D36EFA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E67BA81-8BDA-FD6C-CF06-AFBB1522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9BE5D-469F-E719-FCF8-BBC142FD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problem - Context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8C4D5E71-06ED-30FE-C880-2FF360BDE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AD57-C8E9-8A69-6DFF-BE55D987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10972799" cy="45481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Web API </a:t>
            </a:r>
            <a:endParaRPr lang="en-US" sz="4000" dirty="0"/>
          </a:p>
          <a:p>
            <a:pPr marL="914400" lvl="1" indent="-457200">
              <a:buAutoNum type="arabicPeriod"/>
            </a:pPr>
            <a:r>
              <a:rPr lang="en-US" sz="2000" dirty="0"/>
              <a:t>Query a database for specific data.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Make an external HTTP call to another service to enrich the data.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Aggregate the results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Send aggregated result to another service to trigger an email notification.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Respond to the client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1" indent="-457200"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758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CEFA9-CBC7-785A-2425-C24BF4CB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A9B92B-635A-75CF-E961-ACA068F4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8ACF-8BB2-E3F0-BC3C-E4C0BECC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Current battlefield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31B11009-372D-1EFC-3066-0756A152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9ADA-267D-0168-A603-B6192BA3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3613037"/>
            <a:ext cx="10972799" cy="8845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Generic Mocking Service – used by everyone</a:t>
            </a:r>
            <a:endParaRPr lang="en-US" sz="4000" dirty="0"/>
          </a:p>
          <a:p>
            <a:pPr marL="457200" lvl="1" indent="0">
              <a:buNone/>
            </a:pPr>
            <a:endParaRPr lang="en-US" sz="2000" dirty="0"/>
          </a:p>
          <a:p>
            <a:pPr marL="914400" lvl="1" indent="-457200"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0261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ACDC92-81D0-9F1A-5CE4-A0A4ED499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1D0CB-C560-84D5-B738-93154B9C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453F-E85F-DEB2-3F54-E1CE21ED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Battlefield - Challenges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1635EBB5-9E72-FB55-0F16-1556FF762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3CBE-70E9-3D02-3B6C-79EC8CC9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10972799" cy="4548146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200" dirty="0"/>
              <a:t>We were </a:t>
            </a:r>
            <a:r>
              <a:rPr lang="en-US" sz="2200" b="1" dirty="0"/>
              <a:t>changing multiple external dependencies only with one</a:t>
            </a:r>
            <a:r>
              <a:rPr lang="en-US" sz="22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If the shared service was down or misconfigured, our tests failed (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Aptos (Body)"/>
              </a:rPr>
              <a:t>flaky tests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Aptos (Body)"/>
                <a:sym typeface="Wingdings" panose="05000000000000000000" pitchFamily="2" charset="2"/>
              </a:rPr>
              <a:t> </a:t>
            </a:r>
            <a:r>
              <a:rPr lang="en-US" sz="22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Inability to simulate edge cases</a:t>
            </a: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4211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65221-D0FC-0FD8-532F-892597A3D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A8BC0D-7702-F23D-441D-98DA9745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C9156-0CCE-1B01-3775-EC7DCC8C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scope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9A38360-7E42-183F-0852-70EAD8CE3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2410-C122-400F-1010-FDDAE18A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10972799" cy="468218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200" dirty="0"/>
              <a:t>We wanted to test the happy flow without calling the real service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We wanted to get confidence in our code and refactor without being afraid (since the contract remained the same, we were expecting green tests)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We wanted to be able to run the tests in the CI/CD pipeline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We wanted a generic solution.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 We didn’t want flaky tests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We didn’t want different (provider) service implementation only for testing purposes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Faster feedback loop 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No environment dependencies 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We wanted to test rate limits, timeouts and 500 from upstream also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3003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FBA8D-7914-FDDA-B5E5-B0083DC4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27918F-9F2F-B484-73D6-6203771C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FA89E-53E8-DD9B-6CBD-7A463091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Integration vs Contract Testing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83CCA4C1-E2B8-5B5C-BDFB-10E295B28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6E94-4C64-A20B-CBA5-1A118A23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5057599" cy="454814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Integration Testing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Focuses on the integrity of the current service (end to end interactions between components of the current system)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Tests that the integrated components work together to perform complete business workflows (test the logic)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Tests should be run in isolation (but sometimes real implementations are used)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AutoNum type="arabicPeriod"/>
            </a:pP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A3D5D-346D-8B01-C421-CC2481630916}"/>
              </a:ext>
            </a:extLst>
          </p:cNvPr>
          <p:cNvSpPr txBox="1">
            <a:spLocks/>
          </p:cNvSpPr>
          <p:nvPr/>
        </p:nvSpPr>
        <p:spPr>
          <a:xfrm>
            <a:off x="6799121" y="2071315"/>
            <a:ext cx="5057599" cy="45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Contract Testing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Focuses on the contract between services 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Focuses on interface compatibility rather than business logic.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Tests are run in isolation.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216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95DA7-BD0B-B191-CE22-033E27490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B229D4-EB18-7609-4AFC-7956FB671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29329-8792-A755-31D2-3D6E88EE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Wiremock.NET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933E869-D0C6-EB3A-7240-8D61839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D4E2-DCFF-A3CF-AA26-FAD3F121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14" y="2188881"/>
            <a:ext cx="10972799" cy="4548146"/>
          </a:xfrm>
        </p:spPr>
        <p:txBody>
          <a:bodyPr anchor="t">
            <a:normAutofit/>
          </a:bodyPr>
          <a:lstStyle/>
          <a:p>
            <a:pPr marL="914400" lvl="1" indent="-457200">
              <a:buAutoNum type="arabicPeriod"/>
            </a:pPr>
            <a:r>
              <a:rPr lang="en-US" sz="2200" dirty="0"/>
              <a:t>Can mock HTTP &amp; GRPC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Opensource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Minimal (and easy) setup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HTTP stubbing is matchable on Path, headers, cookies and body content pattern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Can be used with any .NET testing framework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Runs as a standalone process, as windows service, or in docker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Configurable via fluent .NET, JSON files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Supports </a:t>
            </a:r>
            <a:r>
              <a:rPr lang="en-US" sz="2200" dirty="0">
                <a:solidFill>
                  <a:srgbClr val="1F2328"/>
                </a:solidFill>
                <a:latin typeface="Aptos (Body)"/>
              </a:rPr>
              <a:t>r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Aptos (Body)"/>
              </a:rPr>
              <a:t>ecord and playback of stubs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1F2328"/>
                </a:solidFill>
                <a:latin typeface="Aptos (Body)"/>
              </a:rPr>
              <a:t>[…and much more.]</a:t>
            </a:r>
            <a:endParaRPr lang="en-US" sz="22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0937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4930A-AA66-7777-2C23-9AC5DD0E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81DD794-1D8A-3DA9-0F50-55CD7DDC5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3D157-FB4E-3880-D98F-2A057A66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Show me some code!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CEB4AACF-7F4A-D023-17A2-D23FB9157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F1B24-884C-7FDA-AA06-E0D8BAD0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3" y="1795886"/>
            <a:ext cx="5404380" cy="50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5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746</Words>
  <Application>Microsoft Office PowerPoint</Application>
  <PresentationFormat>Widescreen</PresentationFormat>
  <Paragraphs>102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(Body)</vt:lpstr>
      <vt:lpstr>Aptos Display</vt:lpstr>
      <vt:lpstr>Arial</vt:lpstr>
      <vt:lpstr>Office Theme</vt:lpstr>
      <vt:lpstr>Mock the Wire, with WireMock.NET</vt:lpstr>
      <vt:lpstr>Who am I?</vt:lpstr>
      <vt:lpstr>The problem - Context</vt:lpstr>
      <vt:lpstr>Current battlefield</vt:lpstr>
      <vt:lpstr>Battlefield - Challenges</vt:lpstr>
      <vt:lpstr>The scope</vt:lpstr>
      <vt:lpstr>Integration vs Contract Testing</vt:lpstr>
      <vt:lpstr>Wiremock.NET</vt:lpstr>
      <vt:lpstr>Show me some code!</vt:lpstr>
      <vt:lpstr>Cool feature – record and playback traffic</vt:lpstr>
      <vt:lpstr>Alternatives</vt:lpstr>
      <vt:lpstr>Lessons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Cosmin Vladutu</dc:creator>
  <cp:lastModifiedBy>Cosmin Vladutu</cp:lastModifiedBy>
  <cp:revision>6</cp:revision>
  <dcterms:created xsi:type="dcterms:W3CDTF">2025-01-06T10:44:45Z</dcterms:created>
  <dcterms:modified xsi:type="dcterms:W3CDTF">2025-01-26T13:42:22Z</dcterms:modified>
</cp:coreProperties>
</file>