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aleway"/>
      <p:regular r:id="rId11"/>
      <p:bold r:id="rId12"/>
      <p:italic r:id="rId13"/>
      <p:boldItalic r:id="rId14"/>
    </p:embeddedFont>
    <p:embeddedFont>
      <p:font typeface="La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regular.fntdata"/><Relationship Id="rId10" Type="http://schemas.openxmlformats.org/officeDocument/2006/relationships/slide" Target="slides/slide5.xml"/><Relationship Id="rId13" Type="http://schemas.openxmlformats.org/officeDocument/2006/relationships/font" Target="fonts/Raleway-italic.fntdata"/><Relationship Id="rId12" Type="http://schemas.openxmlformats.org/officeDocument/2006/relationships/font" Target="fonts/Raleway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regular.fntdata"/><Relationship Id="rId14" Type="http://schemas.openxmlformats.org/officeDocument/2006/relationships/font" Target="fonts/Raleway-boldItalic.fntdata"/><Relationship Id="rId17" Type="http://schemas.openxmlformats.org/officeDocument/2006/relationships/font" Target="fonts/Lato-italic.fntdata"/><Relationship Id="rId16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en.wikipedia.org/wiki/JSON-LD#cite_note-13" TargetMode="Externa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f78cac65e3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f78cac65e3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f78cac65e3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f78cac65e3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300"/>
              <a:buFont typeface="Arial"/>
              <a:buChar char="●"/>
            </a:pPr>
            <a:r>
              <a:rPr lang="en" sz="1300">
                <a:solidFill>
                  <a:srgbClr val="1A1A1A"/>
                </a:solidFill>
              </a:rPr>
              <a:t>where a Thing Description,</a:t>
            </a:r>
            <a:r>
              <a:rPr baseline="30000" lang="en" sz="1300">
                <a:solidFill>
                  <a:srgbClr val="1A1A1A"/>
                </a:solidFill>
                <a:uFill>
                  <a:noFill/>
                </a:uFill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]</a:t>
            </a:r>
            <a:r>
              <a:rPr lang="en" sz="1300">
                <a:solidFill>
                  <a:srgbClr val="1A1A1A"/>
                </a:solidFill>
              </a:rPr>
              <a:t> which is a JSON-LD document, describes the network facing interfaces of IoT devices. 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f78cac65e3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f78cac65e3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f78cac65e3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f78cac65e3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625" y="1329725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Processing JSON-LD using 3 favorite languages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5" y="3172900"/>
            <a:ext cx="76881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Lupu Cosmin Viorel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Maftei Ervin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Plătică Alexandru-Gabriel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JSON-LD </a:t>
            </a:r>
            <a:r>
              <a:rPr b="0" lang="en" sz="213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(JavaScript Object Notation for Linked Data) </a:t>
            </a:r>
            <a:endParaRPr b="0" sz="2933"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65825" y="2078875"/>
            <a:ext cx="7767900" cy="22611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Arial"/>
              <a:buChar char="●"/>
            </a:pPr>
            <a:r>
              <a:rPr lang="en"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is a method of enc</a:t>
            </a:r>
            <a:r>
              <a:rPr lang="en" sz="21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oding linked data using JSON;</a:t>
            </a:r>
            <a:endParaRPr sz="21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Arial"/>
              <a:buChar char="●"/>
            </a:pPr>
            <a:r>
              <a:rPr lang="en" sz="21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requires as little effort as possible from developers to transform their existing JSON to JSON-LD;</a:t>
            </a:r>
            <a:endParaRPr sz="21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Arial"/>
              <a:buChar char="●"/>
            </a:pPr>
            <a:r>
              <a:rPr lang="en" sz="21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allows data to be serialized in a way that is similar to traditional JSON;</a:t>
            </a:r>
            <a:endParaRPr sz="23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Uses for JSON-LD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Char char="●"/>
            </a:pPr>
            <a:r>
              <a:rPr lang="en" sz="21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search engine optimization activities; </a:t>
            </a:r>
            <a:endParaRPr sz="21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Char char="●"/>
            </a:pPr>
            <a:r>
              <a:rPr lang="en" sz="21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Biomedical Informatics;</a:t>
            </a:r>
            <a:endParaRPr sz="21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Char char="●"/>
            </a:pPr>
            <a:r>
              <a:rPr lang="en" sz="21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representing provenance information;</a:t>
            </a:r>
            <a:endParaRPr sz="21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Char char="●"/>
            </a:pPr>
            <a:r>
              <a:rPr lang="en" sz="21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basis of Activity Streams;</a:t>
            </a:r>
            <a:endParaRPr sz="21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Char char="●"/>
            </a:pPr>
            <a:r>
              <a:rPr lang="en" sz="21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context of Internet of things(IoT)</a:t>
            </a:r>
            <a:endParaRPr sz="23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75175" y="714625"/>
            <a:ext cx="5679450" cy="43343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6"/>
          <p:cNvSpPr txBox="1"/>
          <p:nvPr/>
        </p:nvSpPr>
        <p:spPr>
          <a:xfrm>
            <a:off x="800250" y="1214950"/>
            <a:ext cx="41904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Times New Roman"/>
                <a:ea typeface="Times New Roman"/>
                <a:cs typeface="Times New Roman"/>
                <a:sym typeface="Times New Roman"/>
              </a:rPr>
              <a:t>Structure</a:t>
            </a:r>
            <a:endParaRPr b="1" sz="2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727650" y="1708350"/>
            <a:ext cx="7688700" cy="172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9600"/>
              <a:t>DEMO</a:t>
            </a:r>
            <a:endParaRPr sz="9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