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07" autoAdjust="0"/>
  </p:normalViewPr>
  <p:slideViewPr>
    <p:cSldViewPr snapToGrid="0">
      <p:cViewPr varScale="1">
        <p:scale>
          <a:sx n="100" d="100"/>
          <a:sy n="100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Inc.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talking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Next, Unicode character handling.</a:t>
            </a:r>
          </a:p>
          <a:p>
            <a:r>
              <a:rPr lang="en-US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What is the difference between ANSI and Unicode?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uses ANSI version of Windows API.</a:t>
            </a:r>
          </a:p>
          <a:p>
            <a:r>
              <a:rPr lang="en-US" dirty="0">
                <a:latin typeface="Calibri"/>
                <a:cs typeface="Calibri"/>
              </a:rPr>
              <a:t>To handle Unicode characters correctly in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, we need to use Unicode version of them.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</a:t>
            </a:r>
            <a:endParaRPr lang="en-US" dirty="0">
              <a:ea typeface="游ゴシック"/>
            </a:endParaRPr>
          </a:p>
          <a:p>
            <a:r>
              <a:rPr lang="en-US" dirty="0">
                <a:latin typeface="Calibri"/>
                <a:cs typeface="Calibri"/>
              </a:rPr>
              <a:t>In addition,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 dirty="0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Cyrillic alphabets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>
              <a:latin typeface="Calibri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South east asia characters such as Thai, Laotian...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 characters.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next topic is Unicode testing.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here is today's my talk agenda.</a:t>
            </a:r>
          </a:p>
          <a:p>
            <a:r>
              <a:rPr lang="en-US">
                <a:latin typeface="Calibri"/>
                <a:cs typeface="Calibri"/>
              </a:rPr>
              <a:t>First, I'll talk about motivation.</a:t>
            </a:r>
          </a:p>
          <a:p>
            <a:r>
              <a:rPr lang="en-US">
                <a:latin typeface="Calibri"/>
                <a:cs typeface="Calibri"/>
              </a:rPr>
              <a:t>Then, I'll talk about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>
                <a:latin typeface="Calibri"/>
                <a:cs typeface="Calibri"/>
              </a:rPr>
              <a:t>This test environment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>
                <a:latin typeface="Calibri"/>
                <a:cs typeface="Calibri"/>
              </a:rPr>
              <a:t>* Prepared writing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tool which is written in C-sharp</a:t>
            </a:r>
          </a:p>
          <a:p>
            <a:r>
              <a:rPr lang="en-US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err="1">
                <a:latin typeface="Calibri"/>
                <a:cs typeface="Calibri"/>
              </a:rPr>
              <a:t>Powershell</a:t>
            </a:r>
            <a:r>
              <a:rPr lang="en-US">
                <a:latin typeface="Calibri"/>
                <a:cs typeface="Calibri"/>
              </a:rPr>
              <a:t> terminal.</a:t>
            </a:r>
          </a:p>
          <a:p>
            <a:r>
              <a:rPr lang="en-US" err="1">
                <a:latin typeface="Calibri"/>
                <a:cs typeface="Calibri"/>
              </a:rPr>
              <a:t>'Cause</a:t>
            </a:r>
            <a:r>
              <a:rPr lang="en-US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Unicode testing uses benchmarking tool which is created for heavily loaded benchmark, but it accepts parameter for lightweight writing.</a:t>
            </a:r>
          </a:p>
          <a:p>
            <a:r>
              <a:rPr lang="en-US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>
                <a:latin typeface="Calibri"/>
                <a:cs typeface="Calibri"/>
              </a:rPr>
              <a:t>Fluentd will use </a:t>
            </a:r>
            <a:r>
              <a:rPr lang="en-US" err="1">
                <a:latin typeface="Calibri"/>
                <a:cs typeface="Calibri"/>
              </a:rPr>
              <a:t>in_windows_eventlog</a:t>
            </a:r>
            <a:r>
              <a:rPr lang="en-US">
                <a:latin typeface="Calibri"/>
                <a:cs typeface="Calibri"/>
              </a:rPr>
              <a:t> as a source and out_forward as an output.</a:t>
            </a:r>
          </a:p>
          <a:p>
            <a:r>
              <a:rPr lang="en-US">
                <a:latin typeface="Calibri"/>
                <a:cs typeface="Calibri"/>
              </a:rPr>
              <a:t>Note that the old plugin requests to use from_encoding and encoding parameters to handle character encoding correctly.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And also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Fluentd will use in_windows_eventlog2 as a source and out_forward as an output.</a:t>
            </a:r>
            <a:endParaRPr lang="ja-JP" altLang="en-US"/>
          </a:p>
          <a:p>
            <a:r>
              <a:rPr lang="en-US"/>
              <a:t>Note that the new plugin doesn't request to use from_encoding and encoding parameters.</a:t>
            </a:r>
          </a:p>
          <a:p>
            <a:r>
              <a:rPr lang="en-US"/>
              <a:t>And also default </a:t>
            </a:r>
            <a:r>
              <a:rPr lang="en-US" err="1"/>
              <a:t>read_interval</a:t>
            </a:r>
            <a:r>
              <a:rPr lang="en-US"/>
              <a:t> parameter which is two-seconds is used.</a:t>
            </a:r>
            <a:endParaRPr lang="en-US">
              <a:ea typeface="游ゴシック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Now, we can handle Emoji characters contaminated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reached benchmark section.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node is Windows ten eighteen-ow-nine and has two of virtual CPUs, four gigabytes memory and standard SSD.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Aggregator node is Ubuntu eighteen point zero-four and has two virtual CPUs, four gigabytes memory and standard SSD.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tool are running on Collector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is running on Aggregator node.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sends events with forward protocol 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>
                <a:latin typeface="Calibri"/>
                <a:cs typeface="Calibri"/>
              </a:rPr>
              <a:t>Its flow rate is about ninety-one per seconds.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shown command-line generates events and writing them into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start to talk about motivation.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left side configuration is for collector node.</a:t>
            </a:r>
            <a:endParaRPr lang="ja-JP" altLang="en-US"/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is used as a source and out_forward is used as an output.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right side configuration is for aggregator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It receives events with forward protocol. Output is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left side configuration is for collector node.</a:t>
            </a:r>
            <a:endParaRPr lang="ja-JP" altLang="en-US"/>
          </a:p>
          <a:p>
            <a:r>
              <a:rPr lang="en-US"/>
              <a:t>In_windows_eventlog2 is used as a source and out_forward is used as an output.</a:t>
            </a:r>
            <a:endParaRPr lang="en-US">
              <a:ea typeface="游ゴシック"/>
            </a:endParaRPr>
          </a:p>
          <a:p>
            <a:r>
              <a:rPr lang="en-US"/>
              <a:t>The right side configuration is for aggregator node.</a:t>
            </a:r>
            <a:endParaRPr lang="en-US">
              <a:ea typeface="游ゴシック"/>
            </a:endParaRPr>
          </a:p>
          <a:p>
            <a:r>
              <a:rPr lang="en-US"/>
              <a:t>It also receives events with forward protocol. Output is </a:t>
            </a:r>
            <a:r>
              <a:rPr lang="en-US" err="1"/>
              <a:t>out_null</a:t>
            </a:r>
            <a:r>
              <a:rPr lang="en-US"/>
              <a:t> or </a:t>
            </a:r>
            <a:r>
              <a:rPr lang="en-US" err="1"/>
              <a:t>out_stdout</a:t>
            </a:r>
            <a:r>
              <a:rPr lang="en-US"/>
              <a:t>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>
                <a:latin typeface="Calibri"/>
                <a:cs typeface="Calibri"/>
              </a:rPr>
              <a:t>And CPU usage sometimes spikes but around ten percent is used in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here is the new plugin benchmarking result.</a:t>
            </a:r>
            <a:endParaRPr lang="ja-JP" altLang="en-US"/>
          </a:p>
          <a:p>
            <a:r>
              <a:rPr lang="en-US" altLang="ja-JP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>
                <a:ea typeface="游ゴシック"/>
              </a:rPr>
              <a:t>But CPU usage slightly higher than the previous. </a:t>
            </a:r>
            <a:endParaRPr 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Pros: </a:t>
            </a:r>
          </a:p>
          <a:p>
            <a:r>
              <a:rPr lang="en-US">
                <a:latin typeface="Calibri"/>
                <a:cs typeface="Calibri"/>
              </a:rPr>
              <a:t>* Low CPU usage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Cons: </a:t>
            </a:r>
          </a:p>
          <a:p>
            <a:r>
              <a:rPr lang="en-US">
                <a:latin typeface="Calibri"/>
                <a:cs typeface="Calibri"/>
              </a:rPr>
              <a:t>* High memory usage</a:t>
            </a:r>
          </a:p>
          <a:p>
            <a:r>
              <a:rPr lang="en-US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Also, we can say pros and cons for the new plugin.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Pros: </a:t>
            </a:r>
          </a:p>
          <a:p>
            <a:r>
              <a:rPr lang="en-US" altLang="ja-JP">
                <a:ea typeface="游ゴシック"/>
              </a:rPr>
              <a:t>* Low memory usage</a:t>
            </a:r>
          </a:p>
          <a:p>
            <a:r>
              <a:rPr lang="en-US" altLang="ja-JP">
                <a:ea typeface="游ゴシック"/>
              </a:rPr>
              <a:t>* Unicode handling</a:t>
            </a:r>
          </a:p>
          <a:p>
            <a:r>
              <a:rPr lang="en-US" altLang="ja-JP">
                <a:ea typeface="游ゴシック"/>
              </a:rPr>
              <a:t>* immediately subscribe channel event if it's empty on subscribe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Cons: </a:t>
            </a:r>
          </a:p>
          <a:p>
            <a:r>
              <a:rPr lang="en-US" altLang="ja-JP">
                <a:ea typeface="游ゴシック"/>
              </a:rPr>
              <a:t>* Slightly higher CPU usage rather than the old plugin's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last topic is throughput benchmarking.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In this section, I'm talking about Throughput Benchmark.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Benchmark environment has two nodes:</a:t>
            </a:r>
          </a:p>
          <a:p>
            <a:r>
              <a:rPr lang="en-US" altLang="ja-JP">
                <a:ea typeface="游ゴシック"/>
              </a:rPr>
              <a:t>Collector node and Aggregator node.</a:t>
            </a:r>
          </a:p>
          <a:p>
            <a:r>
              <a:rPr lang="en-US" altLang="ja-JP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  Chunk bytes limit exceeds for an emitted event stream warning is generated from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left side configuration is for collector node.</a:t>
            </a:r>
            <a:endParaRPr lang="ja-JP">
              <a:ea typeface="游ゴシック"/>
            </a:endParaRPr>
          </a:p>
          <a:p>
            <a:r>
              <a:rPr lang="en-US" altLang="ja-JP" err="1">
                <a:ea typeface="游ゴシック"/>
              </a:rPr>
              <a:t>In_windows_eventlog2</a:t>
            </a:r>
            <a:r>
              <a:rPr lang="en-US" altLang="ja-JP">
                <a:ea typeface="游ゴシック"/>
              </a:rPr>
              <a:t> is used as a source and out_forward is used as an output.</a:t>
            </a:r>
          </a:p>
          <a:p>
            <a:r>
              <a:rPr lang="en-US" altLang="ja-JP">
                <a:ea typeface="游ゴシック"/>
              </a:rPr>
              <a:t>The right side configuration is for aggregator node.</a:t>
            </a:r>
          </a:p>
          <a:p>
            <a:r>
              <a:rPr lang="en-US" altLang="ja-JP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the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Around one-hundred-sixty events per second case. The new plugin can consume benchmark channel events.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next is around </a:t>
            </a:r>
            <a:r>
              <a:rPr lang="en-US"/>
              <a:t>two-hundred-ninety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 alt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Third is around </a:t>
            </a:r>
            <a:r>
              <a:rPr lang="en-US"/>
              <a:t>three-hundred-ten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last normal case is around </a:t>
            </a:r>
            <a:r>
              <a:rPr lang="en-US"/>
              <a:t>three-hundred-twenty events</a:t>
            </a:r>
            <a:r>
              <a:rPr lang="en-US" altLang="ja-JP">
                <a:ea typeface="游ゴシック"/>
              </a:rPr>
              <a:t> per second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Finally, here is the conclusion.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>
                <a:latin typeface="Calibri"/>
                <a:cs typeface="Calibri"/>
              </a:rPr>
              <a:t>* Improve Unicode handling. Thanks to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gem!</a:t>
            </a:r>
          </a:p>
          <a:p>
            <a:r>
              <a:rPr lang="en-US">
                <a:latin typeface="Calibri"/>
                <a:cs typeface="Calibri"/>
              </a:rPr>
              <a:t>* Reduce memory consumption</a:t>
            </a:r>
          </a:p>
          <a:p>
            <a:r>
              <a:rPr lang="en-US">
                <a:latin typeface="Calibri"/>
                <a:cs typeface="Calibri"/>
              </a:rPr>
              <a:t>* Solve CPU spike after resuming operation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But, still there is an issue in the new plugin:</a:t>
            </a:r>
          </a:p>
          <a:p>
            <a:r>
              <a:rPr lang="en-US">
                <a:latin typeface="Calibri"/>
                <a:cs typeface="Calibri"/>
              </a:rPr>
              <a:t>* Slightly higher CPU usage than old one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...which is included fluent-plugin-windows-eventlog2 v0.3.0.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</a:t>
            </a:r>
          </a:p>
          <a:p>
            <a:r>
              <a:rPr lang="en-US" dirty="0">
                <a:latin typeface="Calibri"/>
                <a:cs typeface="Calibri"/>
              </a:rPr>
              <a:t>Note that Installation is a bit more harder then the previous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Thank you for listening!</a:t>
            </a:r>
          </a:p>
          <a:p>
            <a:r>
              <a:rPr lang="en-US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I show you some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itself code examples.</a:t>
            </a:r>
          </a:p>
          <a:p>
            <a:r>
              <a:rPr lang="en-US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>
                <a:latin typeface="Calibri"/>
                <a:cs typeface="Calibri"/>
              </a:rPr>
              <a:t>In this case, specified channel is application.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>
                <a:latin typeface="Calibri"/>
                <a:cs typeface="Calibri"/>
              </a:rPr>
              <a:t>Subscribe API is battery included. </a:t>
            </a:r>
          </a:p>
          <a:p>
            <a:r>
              <a:rPr lang="en-US">
                <a:latin typeface="Calibri"/>
                <a:cs typeface="Calibri"/>
              </a:rPr>
              <a:t>This API is useful for most users.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the listening channel on starting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this case, target encoding is </a:t>
            </a:r>
            <a:r>
              <a:rPr lang="ja-JP" altLang="en-US" i="1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, ReadEventLog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To handle Unicode characters correctly, we need to use </a:t>
            </a:r>
            <a:r>
              <a:rPr lang="ja-JP">
                <a:ea typeface="+mn-lt"/>
                <a:cs typeface="+mn-lt"/>
              </a:rPr>
              <a:t>OpenEventLog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, ReadEventLog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 (</a:t>
            </a:r>
            <a:r>
              <a:rPr lang="en-US" altLang="ja-JP">
                <a:ea typeface="+mn-lt"/>
                <a:cs typeface="+mn-lt"/>
              </a:rPr>
              <a:t>Unicode</a:t>
            </a:r>
            <a:r>
              <a:rPr lang="ja-JP">
                <a:ea typeface="+mn-lt"/>
                <a:cs typeface="+mn-lt"/>
              </a:rPr>
              <a:t> v</a:t>
            </a:r>
            <a:r>
              <a:rPr lang="en-US" altLang="ja-JP" err="1">
                <a:ea typeface="+mn-lt"/>
                <a:cs typeface="+mn-lt"/>
              </a:rPr>
              <a:t>ersion</a:t>
            </a:r>
            <a:r>
              <a:rPr lang="en-US" altLang="ja-JP">
                <a:ea typeface="+mn-lt"/>
                <a:cs typeface="+mn-lt"/>
              </a:rPr>
              <a:t>)</a:t>
            </a:r>
            <a:endParaRPr lang="ja-JP" altLang="en-US">
              <a:ea typeface="ＭＳ Ｐゴシック"/>
              <a:cs typeface="Calibri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Writing Events in .NET (picked up)</a:t>
            </a:r>
            <a:endParaRPr kumimoji="1" lang="ja-JP" altLang="en-US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249877" y="6079045"/>
            <a:ext cx="166035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156297" y="5532916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28336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243A4F-7FB2-4ADC-878A-17198283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37" y="1568450"/>
            <a:ext cx="1861381" cy="4121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F68D80-5070-4C5C-8BA3-8683B20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29" y="2700227"/>
            <a:ext cx="2629650" cy="31465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9911B43-9047-4E1E-AEC8-B9488274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24" y="4351365"/>
            <a:ext cx="2873443" cy="3486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5D90178-2505-4EAE-A2D0-AD7D1635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21" y="4922609"/>
            <a:ext cx="2602946" cy="38473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EA411C-EA45-4ADE-A282-FD42A8848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94" y="5479997"/>
            <a:ext cx="2781373" cy="41911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1138DD3-E5C2-4B9E-A1E6-AB53C4C91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19" y="6058591"/>
            <a:ext cx="2786816" cy="46265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0" y="850257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2514601" y="1836243"/>
            <a:ext cx="1902326" cy="22358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2514601" y="2921466"/>
            <a:ext cx="2113051" cy="2208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2548517" y="5289958"/>
            <a:ext cx="1919210" cy="23919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847927"/>
            <a:ext cx="1596190" cy="21083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360821" y="6410876"/>
            <a:ext cx="1967832" cy="20433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2514601" y="4757201"/>
            <a:ext cx="2113052" cy="1970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D9DBAC-C970-4AE6-BAFD-EED93183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1" y="1712547"/>
            <a:ext cx="3655550" cy="379094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DF859A-9E35-4C7A-89ED-3F86A0995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71" y="2826025"/>
            <a:ext cx="3603266" cy="326580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C0684F-4107-48E7-B706-10327E2F2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4685002"/>
            <a:ext cx="3788328" cy="26670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3019A2-3F32-4A59-90BD-D65BF4C73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0" y="5240855"/>
            <a:ext cx="3396432" cy="299365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12426A2-35AF-4EEC-967E-E3B928AA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90" y="5781534"/>
            <a:ext cx="3908074" cy="277593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FA4B032-B574-490C-B522-60B8DC27A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80" y="6349543"/>
            <a:ext cx="4430602" cy="22860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01624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 dirty="0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😱</a:t>
            </a:r>
            <a:r>
              <a:rPr lang="en-US" altLang="ja-JP" dirty="0">
                <a:ea typeface="+mn-lt"/>
                <a:cs typeface="Calibri"/>
              </a:rPr>
              <a:t>At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least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one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event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should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exist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in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the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listening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 err="1">
                <a:ea typeface="+mn-lt"/>
                <a:cs typeface="Calibri"/>
              </a:rPr>
              <a:t>chann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l</a:t>
            </a:r>
            <a:r>
              <a:rPr lang="ja-JP" dirty="0">
                <a:ea typeface="ＭＳ Ｐゴシック"/>
                <a:cs typeface="Calibri"/>
              </a:rPr>
              <a:t> o</a:t>
            </a:r>
            <a:r>
              <a:rPr lang="en-US" altLang="ja-JP" dirty="0">
                <a:ea typeface="+mn-lt"/>
                <a:cs typeface="Calibri"/>
              </a:rPr>
              <a:t>n</a:t>
            </a:r>
            <a:r>
              <a:rPr lang="ja-JP" dirty="0">
                <a:ea typeface="ＭＳ Ｐゴシック"/>
                <a:cs typeface="Calibri"/>
              </a:rPr>
              <a:t> starting to listen</a:t>
            </a:r>
            <a:r>
              <a:rPr lang="en-US" altLang="ja-JP" dirty="0">
                <a:ea typeface="+mn-lt"/>
                <a:cs typeface="Calibri"/>
              </a:rPr>
              <a:t>.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Other</a:t>
            </a:r>
            <a:r>
              <a:rPr lang="ja-JP" dirty="0">
                <a:ea typeface="ＭＳ Ｐゴシック"/>
                <a:cs typeface="Calibri"/>
              </a:rPr>
              <a:t>w</a:t>
            </a:r>
            <a:r>
              <a:rPr lang="en-US" altLang="ja-JP" dirty="0">
                <a:ea typeface="+mn-lt"/>
                <a:cs typeface="Calibri"/>
              </a:rPr>
              <a:t>is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,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nothing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to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be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read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768" cy="1325563"/>
          </a:xfrm>
        </p:spPr>
        <p:txBody>
          <a:bodyPr/>
          <a:lstStyle/>
          <a:p>
            <a:r>
              <a:rPr lang="en-US" altLang="ja-JP" dirty="0">
                <a:ea typeface="ＭＳ Ｐゴシック"/>
                <a:cs typeface="Calibri Light"/>
              </a:rPr>
              <a:t>Current </a:t>
            </a:r>
            <a:r>
              <a:rPr lang="ja-JP" altLang="en-US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dirty="0">
                <a:ea typeface="ＭＳ Ｐゴシック"/>
                <a:cs typeface="Calibri Light"/>
              </a:rPr>
              <a:t>status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previous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the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Other</a:t>
            </a:r>
            <a:r>
              <a:rPr lang="ja-JP" dirty="0">
                <a:ea typeface="+mn-lt"/>
                <a:cs typeface="+mn-lt"/>
              </a:rPr>
              <a:t>w</a:t>
            </a:r>
            <a:r>
              <a:rPr lang="en-US" altLang="ja-JP" dirty="0">
                <a:ea typeface="+mn-lt"/>
                <a:cs typeface="+mn-lt"/>
              </a:rPr>
              <a:t>is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,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nothing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to</a:t>
            </a:r>
            <a:r>
              <a:rPr lang="ja-JP" altLang="en-US" dirty="0">
                <a:ea typeface="+mn-lt"/>
                <a:cs typeface="+mn-lt"/>
              </a:rPr>
              <a:t> be </a:t>
            </a:r>
            <a:r>
              <a:rPr lang="en-US" altLang="ja-JP" dirty="0">
                <a:ea typeface="+mn-lt"/>
                <a:cs typeface="+mn-lt"/>
              </a:rPr>
              <a:t>read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3136</Words>
  <Application>Microsoft Office PowerPoint</Application>
  <PresentationFormat>ワイド画面</PresentationFormat>
  <Paragraphs>609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89</cp:revision>
  <dcterms:created xsi:type="dcterms:W3CDTF">2012-07-27T23:28:17Z</dcterms:created>
  <dcterms:modified xsi:type="dcterms:W3CDTF">2019-07-16T06:59:00Z</dcterms:modified>
</cp:coreProperties>
</file>