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07" autoAdjust="0"/>
  </p:normalViewPr>
  <p:slideViewPr>
    <p:cSldViewPr snapToGrid="0">
      <p:cViewPr varScale="1">
        <p:scale>
          <a:sx n="100" d="100"/>
          <a:sy n="100" d="100"/>
        </p:scale>
        <p:origin x="5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talk, I </a:t>
            </a:r>
            <a:r>
              <a:rPr kumimoji="1" lang="en-US" altLang="ja-JP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in English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but, in question time, you can ask question in English or Japanese.​</a:t>
            </a:r>
          </a:p>
          <a:p>
            <a:pPr rtl="0" fontAlgn="base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let's start.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Calibri"/>
                <a:cs typeface="Calibri"/>
              </a:rPr>
              <a:t>Please put your hand down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plugin which is named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here is today’s my talk agenda.</a:t>
            </a:r>
          </a:p>
          <a:p>
            <a:r>
              <a:rPr lang="en-US" dirty="0">
                <a:latin typeface="Calibri"/>
                <a:cs typeface="Calibri"/>
              </a:rPr>
              <a:t>First, I'll talk about motivation.</a:t>
            </a:r>
          </a:p>
          <a:p>
            <a:r>
              <a:rPr lang="en-US" dirty="0">
                <a:latin typeface="Calibri"/>
                <a:cs typeface="Calibri"/>
              </a:rPr>
              <a:t>Then, I'll talk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left side configuration is for the collector node.</a:t>
            </a:r>
            <a:endParaRPr lang="ja-JP" altLang="en-US" dirty="0"/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an output.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right side configuration is for the aggregator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It receives events from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with forward protocol. Output is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side configuration is for the collector node.</a:t>
            </a:r>
            <a:endParaRPr lang="ja-JP" altLang="en-US" dirty="0"/>
          </a:p>
          <a:p>
            <a:r>
              <a:rPr lang="en-US" dirty="0"/>
              <a:t>In_windows_eventlog2 is used as a source and </a:t>
            </a:r>
            <a:r>
              <a:rPr lang="en-US" dirty="0" err="1"/>
              <a:t>out_forward</a:t>
            </a:r>
            <a:r>
              <a:rPr lang="en-US" dirty="0"/>
              <a:t> is used as an output.</a:t>
            </a:r>
            <a:endParaRPr lang="en-US" dirty="0">
              <a:ea typeface="游ゴシック"/>
            </a:endParaRPr>
          </a:p>
          <a:p>
            <a:r>
              <a:rPr lang="en-US" dirty="0"/>
              <a:t>The right side configuration is for the aggregator node.</a:t>
            </a:r>
            <a:endParaRPr lang="en-US" dirty="0">
              <a:ea typeface="游ゴシック"/>
            </a:endParaRPr>
          </a:p>
          <a:p>
            <a:r>
              <a:rPr lang="en-US" dirty="0"/>
              <a:t>It also receives events from collector </a:t>
            </a:r>
            <a:r>
              <a:rPr lang="en-US" dirty="0" err="1"/>
              <a:t>Fluentd</a:t>
            </a:r>
            <a:r>
              <a:rPr lang="en-US" dirty="0"/>
              <a:t> with forward protocol. Output is </a:t>
            </a:r>
            <a:r>
              <a:rPr lang="en-US" dirty="0" err="1"/>
              <a:t>out_null</a:t>
            </a:r>
            <a:r>
              <a:rPr lang="en-US" dirty="0"/>
              <a:t> or </a:t>
            </a:r>
            <a:r>
              <a:rPr lang="en-US" dirty="0" err="1"/>
              <a:t>out_stdout</a:t>
            </a:r>
            <a:r>
              <a:rPr lang="en-US" dirty="0"/>
              <a:t>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In this section, I’m </a:t>
            </a:r>
            <a:r>
              <a:rPr lang="en-US" altLang="ja-JP" dirty="0" err="1">
                <a:ea typeface="游ゴシック"/>
              </a:rPr>
              <a:t>gonna</a:t>
            </a:r>
            <a:r>
              <a:rPr lang="en-US" altLang="ja-JP" dirty="0">
                <a:ea typeface="游ゴシック"/>
              </a:rPr>
              <a:t> talking about Throughput Benchmark.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Benchmark environment has two nodes:</a:t>
            </a:r>
          </a:p>
          <a:p>
            <a:r>
              <a:rPr lang="en-US" altLang="ja-JP" dirty="0">
                <a:ea typeface="游ゴシック"/>
              </a:rPr>
              <a:t>Collector node and Aggregator node.</a:t>
            </a:r>
          </a:p>
          <a:p>
            <a:r>
              <a:rPr lang="en-US" altLang="ja-JP" dirty="0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version zero-point-three-point-ow.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voices and use cases</a:t>
            </a:r>
          </a:p>
          <a:p>
            <a:pPr rtl="0" eaLnBrk="1" latinLnBrk="0" hangingPunct="1"/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Installation is a bit of harder than the older one</a:t>
            </a:r>
            <a:endParaRPr lang="ja-JP" altLang="ja-JP" dirty="0">
              <a:effectLst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</a:t>
            </a:r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EventLogBencher/blob/master/EventLogBencher/Program.cs#L35-L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 this case, target encoding is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, ReadEventLog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To handle Unicode characters correctly, we need to use </a:t>
            </a:r>
            <a:r>
              <a:rPr lang="ja-JP" dirty="0">
                <a:ea typeface="+mn-lt"/>
                <a:cs typeface="+mn-lt"/>
              </a:rPr>
              <a:t>OpenEventLog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, ReadEventLog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 (</a:t>
            </a:r>
            <a:r>
              <a:rPr lang="en-US" altLang="ja-JP" dirty="0">
                <a:ea typeface="+mn-lt"/>
                <a:cs typeface="+mn-lt"/>
              </a:rPr>
              <a:t>Unicode</a:t>
            </a:r>
            <a:r>
              <a:rPr lang="ja-JP" dirty="0">
                <a:ea typeface="+mn-lt"/>
                <a:cs typeface="+mn-lt"/>
              </a:rPr>
              <a:t> v</a:t>
            </a:r>
            <a:r>
              <a:rPr lang="en-US" altLang="ja-JP" dirty="0" err="1">
                <a:ea typeface="+mn-lt"/>
                <a:cs typeface="+mn-lt"/>
              </a:rPr>
              <a:t>ersion</a:t>
            </a:r>
            <a:r>
              <a:rPr lang="en-US" altLang="ja-JP" dirty="0">
                <a:ea typeface="+mn-lt"/>
                <a:cs typeface="+mn-lt"/>
              </a:rPr>
              <a:t>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Motivation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Character handling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 dirty="0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 dirty="0">
                <a:ea typeface="ＭＳ Ｐゴシック"/>
                <a:cs typeface="Calibri Light"/>
              </a:rPr>
              <a:t>Unicode Testing: Writing Events in .NET (</a:t>
            </a:r>
            <a:r>
              <a:rPr lang="ja-JP" altLang="en-US" dirty="0">
                <a:ea typeface="ＭＳ Ｐゴシック"/>
                <a:cs typeface="Calibri Light"/>
                <a:hlinkClick r:id="rId3"/>
              </a:rPr>
              <a:t>picked up</a:t>
            </a:r>
            <a:r>
              <a:rPr lang="ja-JP" altLang="en-US" dirty="0">
                <a:ea typeface="ＭＳ Ｐゴシック"/>
                <a:cs typeface="Calibri Light"/>
              </a:rPr>
              <a:t>)</a:t>
            </a:r>
            <a:endParaRPr kumimoji="1" lang="ja-JP" altLang="en-US" dirty="0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322634"/>
            <a:ext cx="2971518" cy="6579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53" y="2506635"/>
            <a:ext cx="4247526" cy="50825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80" y="4164851"/>
            <a:ext cx="4410687" cy="5351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14" y="4779917"/>
            <a:ext cx="3568353" cy="527424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42" y="5385781"/>
            <a:ext cx="3406625" cy="51332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86" y="5987831"/>
            <a:ext cx="3213049" cy="53341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616455"/>
            <a:ext cx="4582152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677419"/>
            <a:ext cx="5242886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582222"/>
            <a:ext cx="5248224" cy="36948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188989"/>
            <a:ext cx="4191998" cy="36948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42776"/>
            <a:ext cx="4453726" cy="3163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6" y="6284242"/>
            <a:ext cx="5696196" cy="29390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FAA167-9198-46A1-A3E9-2F8A832797F9}"/>
              </a:ext>
            </a:extLst>
          </p:cNvPr>
          <p:cNvSpPr/>
          <p:nvPr/>
        </p:nvSpPr>
        <p:spPr>
          <a:xfrm>
            <a:off x="1072243" y="1948543"/>
            <a:ext cx="3516086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8FD8B7-75EA-47AA-A645-E743311AC1A1}"/>
              </a:ext>
            </a:extLst>
          </p:cNvPr>
          <p:cNvSpPr/>
          <p:nvPr/>
        </p:nvSpPr>
        <p:spPr>
          <a:xfrm>
            <a:off x="1072243" y="2002971"/>
            <a:ext cx="3516086" cy="39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" y="386896"/>
            <a:ext cx="11680371" cy="132556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/>
                <a:cs typeface="Calibri Light"/>
              </a:rPr>
              <a:t>Epilogue: Current </a:t>
            </a:r>
            <a:r>
              <a:rPr lang="ja-JP" altLang="en-US" sz="4000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sz="4000" dirty="0">
                <a:ea typeface="ＭＳ Ｐゴシック"/>
                <a:cs typeface="Calibri Light"/>
              </a:rPr>
              <a:t>status</a:t>
            </a:r>
            <a:endParaRPr kumimoji="1" lang="ja-JP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and use cases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</a:t>
            </a:r>
            <a:r>
              <a:rPr lang="en-US" altLang="ja-JP" dirty="0">
                <a:ea typeface="ＭＳ Ｐゴシック"/>
                <a:cs typeface="Calibri"/>
              </a:rPr>
              <a:t>older one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</a:p>
          <a:p>
            <a:pPr lvl="2"/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1588</TotalTime>
  <Words>3192</Words>
  <Application>Microsoft Office PowerPoint</Application>
  <PresentationFormat>ワイド画面</PresentationFormat>
  <Paragraphs>613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Epilogue: 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131</cp:revision>
  <dcterms:created xsi:type="dcterms:W3CDTF">2012-07-27T23:28:17Z</dcterms:created>
  <dcterms:modified xsi:type="dcterms:W3CDTF">2019-07-17T07:08:48Z</dcterms:modified>
</cp:coreProperties>
</file>