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83" autoAdjust="0"/>
  </p:normalViewPr>
  <p:slideViewPr>
    <p:cSldViewPr snapToGrid="0">
      <p:cViewPr varScale="1">
        <p:scale>
          <a:sx n="102" d="100"/>
          <a:sy n="102" d="100"/>
        </p:scale>
        <p:origin x="44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uses ANSI version of Windows API.</a:t>
            </a:r>
          </a:p>
          <a:p>
            <a:r>
              <a:rPr lang="en-US">
                <a:latin typeface="Calibri"/>
                <a:cs typeface="Calibri"/>
              </a:rPr>
              <a:t>To handle Unicode characters correctly in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, we need to use Unicode version of </a:t>
            </a:r>
            <a:r>
              <a:rPr lang="en-US" err="1">
                <a:latin typeface="Calibri"/>
                <a:cs typeface="Calibri"/>
              </a:rPr>
              <a:t>OpenEventLogW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ReadEventLogW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 </a:t>
            </a:r>
            <a:endParaRPr lang="en-US">
              <a:ea typeface="游ゴシック"/>
            </a:endParaRPr>
          </a:p>
          <a:p>
            <a:r>
              <a:rPr lang="en-US">
                <a:latin typeface="Calibri"/>
                <a:cs typeface="Calibri"/>
              </a:rPr>
              <a:t>In addition,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We decide to develop the brand-new gem which is named winevt_c.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wevtapi.h</a:t>
            </a:r>
            <a:r>
              <a:rPr lang="en-US" altLang="ja-JP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This gem is written in C and C plus plus.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here is today's my talk agenda.</a:t>
            </a:r>
          </a:p>
          <a:p>
            <a:r>
              <a:rPr lang="en-US">
                <a:latin typeface="Calibri"/>
                <a:cs typeface="Calibri"/>
              </a:rPr>
              <a:t>First, I'll talk about motivation.</a:t>
            </a:r>
          </a:p>
          <a:p>
            <a:r>
              <a:rPr lang="en-US">
                <a:latin typeface="Calibri"/>
                <a:cs typeface="Calibri"/>
              </a:rPr>
              <a:t>Then, I'll talk about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left side configuration is for collector node.</a:t>
            </a:r>
            <a:endParaRPr lang="ja-JP" altLang="en-US"/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is used as a source and out_forward is used as an output.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right side configuration is for aggregator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It receives events with forward protocol. Output is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left side configuration is for collector node.</a:t>
            </a:r>
            <a:endParaRPr lang="ja-JP" altLang="en-US"/>
          </a:p>
          <a:p>
            <a:r>
              <a:rPr lang="en-US"/>
              <a:t>In_windows_eventlog2 is used as a source and out_forward is used as an output.</a:t>
            </a:r>
            <a:endParaRPr lang="en-US">
              <a:ea typeface="游ゴシック"/>
            </a:endParaRPr>
          </a:p>
          <a:p>
            <a:r>
              <a:rPr lang="en-US"/>
              <a:t>The right side configuration is for aggregator node.</a:t>
            </a:r>
            <a:endParaRPr lang="en-US">
              <a:ea typeface="游ゴシック"/>
            </a:endParaRPr>
          </a:p>
          <a:p>
            <a:r>
              <a:rPr lang="en-US"/>
              <a:t>It also receives events with forward protocol. Output is </a:t>
            </a:r>
            <a:r>
              <a:rPr lang="en-US" err="1"/>
              <a:t>out_null</a:t>
            </a:r>
            <a:r>
              <a:rPr lang="en-US"/>
              <a:t> or </a:t>
            </a:r>
            <a:r>
              <a:rPr lang="en-US" err="1"/>
              <a:t>out_stdout</a:t>
            </a:r>
            <a:r>
              <a:rPr lang="en-US"/>
              <a:t>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In this section, I'm talking about Throughput Benchmark.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Benchmark environment has two nodes:</a:t>
            </a:r>
          </a:p>
          <a:p>
            <a:r>
              <a:rPr lang="en-US" altLang="ja-JP">
                <a:ea typeface="游ゴシック"/>
              </a:rPr>
              <a:t>Collector node and Aggregator node.</a:t>
            </a:r>
          </a:p>
          <a:p>
            <a:r>
              <a:rPr lang="en-US" altLang="ja-JP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v0.3.0.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</a:t>
            </a:r>
          </a:p>
          <a:p>
            <a:r>
              <a:rPr lang="en-US" dirty="0">
                <a:latin typeface="Calibri"/>
                <a:cs typeface="Calibri"/>
              </a:rPr>
              <a:t>Note that Installation is a bit more harder then the previous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starting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this case, target encoding is </a:t>
            </a:r>
            <a:r>
              <a:rPr lang="ja-JP" altLang="en-US" i="1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, ReadEventLog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To handle Unicode characters correctly, we need to use </a:t>
            </a:r>
            <a:r>
              <a:rPr lang="ja-JP">
                <a:ea typeface="+mn-lt"/>
                <a:cs typeface="+mn-lt"/>
              </a:rPr>
              <a:t>OpenEventLog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, ReadEventLog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 (</a:t>
            </a:r>
            <a:r>
              <a:rPr lang="en-US" altLang="ja-JP">
                <a:ea typeface="+mn-lt"/>
                <a:cs typeface="+mn-lt"/>
              </a:rPr>
              <a:t>Unicode</a:t>
            </a:r>
            <a:r>
              <a:rPr lang="ja-JP">
                <a:ea typeface="+mn-lt"/>
                <a:cs typeface="+mn-lt"/>
              </a:rPr>
              <a:t> v</a:t>
            </a:r>
            <a:r>
              <a:rPr lang="en-US" altLang="ja-JP" err="1">
                <a:ea typeface="+mn-lt"/>
                <a:cs typeface="+mn-lt"/>
              </a:rPr>
              <a:t>ersion</a:t>
            </a:r>
            <a:r>
              <a:rPr lang="en-US" altLang="ja-JP">
                <a:ea typeface="+mn-lt"/>
                <a:cs typeface="+mn-lt"/>
              </a:rPr>
              <a:t>)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😍It uses new Windows API that is defined in &lt;wevtapi.h&gt;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>
                <a:ea typeface="ＭＳ Ｐゴシック"/>
                <a:cs typeface="Calibri"/>
              </a:rPr>
              <a:t>to</a:t>
            </a:r>
            <a:r>
              <a:rPr lang="ja-JP" altLang="en-US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Writing Events in .NET (picked up)</a:t>
            </a:r>
            <a:endParaRPr kumimoji="1" lang="ja-JP" altLang="en-US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803329" y="6079045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426339" y="5532916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01" y="849535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3310021" y="1780674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3310021" y="2868838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3360821" y="5213659"/>
            <a:ext cx="1106905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743271"/>
            <a:ext cx="1596190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732463" y="6331431"/>
            <a:ext cx="1596190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3065378" y="4684047"/>
            <a:ext cx="1596190" cy="315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😱</a:t>
            </a:r>
            <a:r>
              <a:rPr lang="en-US" altLang="ja-JP">
                <a:ea typeface="+mn-lt"/>
                <a:cs typeface="Calibri"/>
              </a:rPr>
              <a:t>At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least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one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event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should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exist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listening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 err="1">
                <a:ea typeface="+mn-lt"/>
                <a:cs typeface="Calibri"/>
              </a:rPr>
              <a:t>chann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 o</a:t>
            </a:r>
            <a:r>
              <a:rPr lang="en-US" altLang="ja-JP">
                <a:ea typeface="+mn-lt"/>
                <a:cs typeface="Calibri"/>
              </a:rPr>
              <a:t>n</a:t>
            </a:r>
            <a:r>
              <a:rPr lang="ja-JP">
                <a:ea typeface="ＭＳ Ｐゴシック"/>
                <a:cs typeface="Calibri"/>
              </a:rPr>
              <a:t> starting to listen</a:t>
            </a:r>
            <a:r>
              <a:rPr lang="en-US" altLang="ja-JP">
                <a:ea typeface="+mn-lt"/>
                <a:cs typeface="Calibri"/>
              </a:rPr>
              <a:t>.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Other</a:t>
            </a:r>
            <a:r>
              <a:rPr lang="ja-JP">
                <a:ea typeface="ＭＳ Ｐゴシック"/>
                <a:cs typeface="Calibri"/>
              </a:rPr>
              <a:t>w</a:t>
            </a:r>
            <a:r>
              <a:rPr lang="en-US" altLang="ja-JP">
                <a:ea typeface="+mn-lt"/>
                <a:cs typeface="Calibri"/>
              </a:rPr>
              <a:t>is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,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nothing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to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be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read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768" cy="1325563"/>
          </a:xfrm>
        </p:spPr>
        <p:txBody>
          <a:bodyPr/>
          <a:lstStyle/>
          <a:p>
            <a:r>
              <a:rPr lang="en-US" altLang="ja-JP" dirty="0">
                <a:ea typeface="ＭＳ Ｐゴシック"/>
                <a:cs typeface="Calibri Light"/>
              </a:rPr>
              <a:t>Current </a:t>
            </a:r>
            <a:r>
              <a:rPr lang="ja-JP" altLang="en-US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dirty="0">
                <a:ea typeface="ＭＳ Ｐゴシック"/>
                <a:cs typeface="Calibri Light"/>
              </a:rPr>
              <a:t>status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previous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Other</a:t>
            </a:r>
            <a:r>
              <a:rPr lang="ja-JP" dirty="0">
                <a:ea typeface="+mn-lt"/>
                <a:cs typeface="+mn-lt"/>
              </a:rPr>
              <a:t>w</a:t>
            </a:r>
            <a:r>
              <a:rPr lang="en-US" altLang="ja-JP" dirty="0">
                <a:ea typeface="+mn-lt"/>
                <a:cs typeface="+mn-lt"/>
              </a:rPr>
              <a:t>is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,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nothing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to</a:t>
            </a:r>
            <a:r>
              <a:rPr lang="ja-JP" altLang="en-US" dirty="0">
                <a:ea typeface="+mn-lt"/>
                <a:cs typeface="+mn-lt"/>
              </a:rPr>
              <a:t> be </a:t>
            </a:r>
            <a:r>
              <a:rPr lang="en-US" altLang="ja-JP" dirty="0">
                <a:ea typeface="+mn-lt"/>
                <a:cs typeface="+mn-lt"/>
              </a:rPr>
              <a:t>read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3134</Words>
  <Application>Microsoft Office PowerPoint</Application>
  <PresentationFormat>ワイド画面</PresentationFormat>
  <Paragraphs>609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71</cp:revision>
  <dcterms:created xsi:type="dcterms:W3CDTF">2012-07-27T23:28:17Z</dcterms:created>
  <dcterms:modified xsi:type="dcterms:W3CDTF">2019-07-16T05:44:12Z</dcterms:modified>
</cp:coreProperties>
</file>