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4" r:id="rId3"/>
    <p:sldId id="273" r:id="rId4"/>
    <p:sldId id="274" r:id="rId5"/>
    <p:sldId id="275" r:id="rId6"/>
    <p:sldId id="277" r:id="rId7"/>
    <p:sldId id="267" r:id="rId8"/>
    <p:sldId id="268" r:id="rId9"/>
    <p:sldId id="269" r:id="rId10"/>
    <p:sldId id="270" r:id="rId11"/>
    <p:sldId id="271" r:id="rId12"/>
    <p:sldId id="278" r:id="rId13"/>
    <p:sldId id="295" r:id="rId14"/>
    <p:sldId id="279" r:id="rId15"/>
    <p:sldId id="280" r:id="rId16"/>
    <p:sldId id="281" r:id="rId17"/>
    <p:sldId id="282" r:id="rId18"/>
    <p:sldId id="293" r:id="rId19"/>
    <p:sldId id="287" r:id="rId20"/>
    <p:sldId id="288" r:id="rId21"/>
    <p:sldId id="286" r:id="rId22"/>
    <p:sldId id="285" r:id="rId23"/>
    <p:sldId id="284" r:id="rId24"/>
    <p:sldId id="296"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2020/1/16</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つ目は、関連する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2020/1/16</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osmo0920" TargetMode="External"/><Relationship Id="rId2" Type="http://schemas.openxmlformats.org/officeDocument/2006/relationships/hyperlink" Target="https://twitter.com/cosmo__"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E00E7-6104-4636-A8BD-B6C760D4403F}"/>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647C3B81-7B42-4FE7-BAFF-3F84CA3CF645}"/>
              </a:ext>
            </a:extLst>
          </p:cNvPr>
          <p:cNvSpPr>
            <a:spLocks noGrp="1"/>
          </p:cNvSpPr>
          <p:nvPr>
            <p:ph type="subTitle"/>
          </p:nvPr>
        </p:nvSpPr>
        <p:spPr>
          <a:xfrm>
            <a:off x="504000" y="2906143"/>
            <a:ext cx="9071640" cy="2323713"/>
          </a:xfrm>
        </p:spPr>
        <p:txBody>
          <a:bodyPr/>
          <a:lstStyle/>
          <a:p>
            <a:r>
              <a:rPr lang="ja-JP" altLang="en-US" dirty="0"/>
              <a:t>作った理由は？</a:t>
            </a:r>
            <a:endParaRPr lang="en-US" altLang="ja-JP" dirty="0"/>
          </a:p>
          <a:p>
            <a:pPr marL="742950" lvl="2" indent="-285750"/>
            <a:r>
              <a:rPr lang="ja-JP" altLang="en-US" dirty="0"/>
              <a:t>同じログコレクターの中の人として</a:t>
            </a:r>
            <a:r>
              <a:rPr lang="en-US" altLang="ja-JP" dirty="0"/>
              <a:t>Loki</a:t>
            </a:r>
            <a:r>
              <a:rPr lang="ja-JP" altLang="en-US" dirty="0"/>
              <a:t>に触れておきたい</a:t>
            </a:r>
            <a:endParaRPr lang="en-US" altLang="ja-JP" dirty="0"/>
          </a:p>
          <a:p>
            <a:pPr marL="742950" lvl="2" indent="-285750"/>
            <a:r>
              <a:rPr lang="en-US" altLang="ja-JP" dirty="0" err="1"/>
              <a:t>Promtail</a:t>
            </a:r>
            <a:r>
              <a:rPr lang="ja-JP" altLang="en-US" dirty="0"/>
              <a:t>よりも慣れ親しんだプロトコルで</a:t>
            </a:r>
            <a:r>
              <a:rPr lang="en-US" altLang="ja-JP" dirty="0"/>
              <a:t>Loki</a:t>
            </a:r>
            <a:r>
              <a:rPr lang="ja-JP" altLang="en-US" dirty="0"/>
              <a:t>にログをいれてみたい</a:t>
            </a:r>
            <a:endParaRPr lang="en-US" altLang="ja-JP" dirty="0"/>
          </a:p>
          <a:p>
            <a:pPr marL="1200150" lvl="4" indent="-285750"/>
            <a:r>
              <a:rPr lang="en-US" altLang="ja-JP" strike="sngStrike" dirty="0" err="1"/>
              <a:t>Promtail</a:t>
            </a:r>
            <a:r>
              <a:rPr lang="ja-JP" altLang="en-US" strike="sngStrike" dirty="0"/>
              <a:t>がちょっと使いづらい</a:t>
            </a:r>
            <a:endParaRPr lang="en-US" altLang="ja-JP" strike="sngStrike" dirty="0"/>
          </a:p>
          <a:p>
            <a:pPr marL="742950" lvl="2" indent="-285750"/>
            <a:r>
              <a:rPr lang="ja-JP" altLang="en-US" strike="sngStrike" dirty="0"/>
              <a:t>そこに</a:t>
            </a:r>
            <a:r>
              <a:rPr lang="en-US" altLang="ja-JP" strike="sngStrike" dirty="0"/>
              <a:t>Issue</a:t>
            </a:r>
            <a:r>
              <a:rPr lang="ja-JP" altLang="en-US" strike="sngStrike" dirty="0"/>
              <a:t>チケットがあったから</a:t>
            </a:r>
          </a:p>
          <a:p>
            <a:endParaRPr kumimoji="1" lang="ja-JP" altLang="en-US" dirty="0"/>
          </a:p>
        </p:txBody>
      </p:sp>
    </p:spTree>
    <p:extLst>
      <p:ext uri="{BB962C8B-B14F-4D97-AF65-F5344CB8AC3E}">
        <p14:creationId xmlns:p14="http://schemas.microsoft.com/office/powerpoint/2010/main" val="39595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
        <p:nvSpPr>
          <p:cNvPr id="6" name="四角形: 角を丸くする 5">
            <a:extLst>
              <a:ext uri="{FF2B5EF4-FFF2-40B4-BE49-F238E27FC236}">
                <a16:creationId xmlns:a16="http://schemas.microsoft.com/office/drawing/2014/main" id="{9F0C53A7-B1F0-4D7E-A668-604FA6955211}"/>
              </a:ext>
            </a:extLst>
          </p:cNvPr>
          <p:cNvSpPr/>
          <p:nvPr/>
        </p:nvSpPr>
        <p:spPr>
          <a:xfrm>
            <a:off x="457200" y="6172200"/>
            <a:ext cx="4850296" cy="77436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39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79713"/>
            <a:ext cx="3691882" cy="4376583"/>
          </a:xfrm>
        </p:spPr>
        <p:txBody>
          <a:bodyPr/>
          <a:lstStyle/>
          <a:p>
            <a:r>
              <a:rPr kumimoji="1" lang="en-US" altLang="ja-JP" sz="3600" dirty="0">
                <a:hlinkClick r:id="rId3"/>
              </a:rPr>
              <a:t>Grafana/Loki#847</a:t>
            </a:r>
            <a:endParaRPr kumimoji="1" lang="en-US" altLang="ja-JP" sz="3600" dirty="0"/>
          </a:p>
          <a:p>
            <a:r>
              <a:rPr kumimoji="1" lang="ja-JP" altLang="en-US" sz="3600" dirty="0"/>
              <a:t>一般に</a:t>
            </a:r>
            <a:r>
              <a:rPr kumimoji="1" lang="en-US" altLang="ja-JP" sz="3600" dirty="0"/>
              <a:t>OSS</a:t>
            </a:r>
            <a:r>
              <a:rPr kumimoji="1" lang="ja-JP" altLang="en-US" sz="3600" dirty="0"/>
              <a:t>にフィードバックする作法に準じればちゃんと見てもらえる</a:t>
            </a:r>
            <a:endParaRPr kumimoji="1" lang="en-US" altLang="ja-JP" sz="3600"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1203747"/>
            <a:ext cx="4172361" cy="5152180"/>
          </a:xfrm>
        </p:spPr>
        <p:txBody>
          <a:bodyPr/>
          <a:lstStyle/>
          <a:p>
            <a:pPr marL="514350" indent="-514350">
              <a:buFont typeface="+mj-lt"/>
              <a:buAutoNum type="arabicPeriod"/>
            </a:pPr>
            <a:r>
              <a:rPr kumimoji="1" lang="ja-JP" altLang="en-US" sz="3200" dirty="0"/>
              <a:t>はっきりとした動機を書く</a:t>
            </a:r>
            <a:endParaRPr kumimoji="1" lang="en-US" altLang="ja-JP" sz="3200"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lang="ja-JP" altLang="en-US" sz="3200" dirty="0"/>
              <a:t>関連</a:t>
            </a:r>
            <a:r>
              <a:rPr kumimoji="1" lang="ja-JP" altLang="en-US" sz="3200" dirty="0"/>
              <a:t>する</a:t>
            </a:r>
            <a:r>
              <a:rPr kumimoji="1" lang="en-US" altLang="ja-JP" sz="3200" dirty="0"/>
              <a:t>Issue</a:t>
            </a:r>
            <a:r>
              <a:rPr kumimoji="1" lang="ja-JP" altLang="en-US" sz="3200" dirty="0"/>
              <a:t>チケット番号</a:t>
            </a:r>
            <a:endParaRPr kumimoji="1" lang="en-US" altLang="ja-JP" sz="3200"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sz="3200" dirty="0"/>
              <a:t>チェックリストがあれば忘れずに埋める</a:t>
            </a:r>
            <a:endParaRPr lang="en-US" altLang="ja-JP" sz="3200"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4682-BA29-4F69-BF03-53FB5C4D3F59}"/>
              </a:ext>
            </a:extLst>
          </p:cNvPr>
          <p:cNvSpPr>
            <a:spLocks noGrp="1"/>
          </p:cNvSpPr>
          <p:nvPr>
            <p:ph type="title"/>
          </p:nvPr>
        </p:nvSpPr>
        <p:spPr>
          <a:xfrm>
            <a:off x="504000" y="559301"/>
            <a:ext cx="9071640" cy="609398"/>
          </a:xfrm>
        </p:spPr>
        <p:txBody>
          <a:bodyPr/>
          <a:lstStyle/>
          <a:p>
            <a:r>
              <a:rPr lang="ja-JP" altLang="en-US" dirty="0"/>
              <a:t>自己紹介</a:t>
            </a:r>
            <a:endParaRPr kumimoji="1" lang="ja-JP" altLang="en-US" dirty="0"/>
          </a:p>
        </p:txBody>
      </p:sp>
      <p:sp>
        <p:nvSpPr>
          <p:cNvPr id="3" name="字幕 2">
            <a:extLst>
              <a:ext uri="{FF2B5EF4-FFF2-40B4-BE49-F238E27FC236}">
                <a16:creationId xmlns:a16="http://schemas.microsoft.com/office/drawing/2014/main" id="{3F225124-811B-48B3-9B52-03E6A6D8B035}"/>
              </a:ext>
            </a:extLst>
          </p:cNvPr>
          <p:cNvSpPr>
            <a:spLocks noGrp="1"/>
          </p:cNvSpPr>
          <p:nvPr>
            <p:ph type="subTitle"/>
          </p:nvPr>
        </p:nvSpPr>
        <p:spPr>
          <a:xfrm>
            <a:off x="504000" y="1643746"/>
            <a:ext cx="9071640" cy="4848507"/>
          </a:xfrm>
        </p:spPr>
        <p:txBody>
          <a:bodyPr/>
          <a:lstStyle/>
          <a:p>
            <a:pPr marL="0" indent="0">
              <a:buNone/>
            </a:pPr>
            <a:r>
              <a:rPr lang="ja-JP" altLang="en-US" sz="2400" dirty="0"/>
              <a:t>株式会社クリアコード</a:t>
            </a:r>
            <a:endParaRPr lang="en-US" altLang="ja-JP" sz="2400" dirty="0"/>
          </a:p>
          <a:p>
            <a:pPr marL="0" indent="0">
              <a:buNone/>
            </a:pPr>
            <a:r>
              <a:rPr lang="en-US" altLang="ja-JP" dirty="0"/>
              <a:t>Hiroshi </a:t>
            </a:r>
            <a:r>
              <a:rPr lang="en-US" altLang="ja-JP" dirty="0" err="1"/>
              <a:t>Hatake</a:t>
            </a:r>
            <a:endParaRPr lang="en-US" altLang="ja-JP" dirty="0"/>
          </a:p>
          <a:p>
            <a:pPr marL="0" indent="0">
              <a:buNone/>
            </a:pPr>
            <a:r>
              <a:rPr lang="en-US" altLang="ja-JP" dirty="0"/>
              <a:t>Twitter: </a:t>
            </a:r>
            <a:r>
              <a:rPr lang="en-US" altLang="ja-JP" dirty="0">
                <a:hlinkClick r:id="rId2"/>
              </a:rPr>
              <a:t>@cosmo__</a:t>
            </a:r>
            <a:endParaRPr lang="en-US" altLang="ja-JP" dirty="0"/>
          </a:p>
          <a:p>
            <a:pPr marL="0" indent="0">
              <a:buNone/>
            </a:pPr>
            <a:r>
              <a:rPr lang="en-US" altLang="ja-JP" dirty="0"/>
              <a:t>GitHub: </a:t>
            </a:r>
            <a:r>
              <a:rPr lang="en-US" altLang="ja-JP" dirty="0">
                <a:hlinkClick r:id="rId3"/>
              </a:rPr>
              <a:t>cosmo0920</a:t>
            </a:r>
            <a:endParaRPr lang="en-US" altLang="ja-JP" dirty="0"/>
          </a:p>
          <a:p>
            <a:r>
              <a:rPr lang="ja-JP" altLang="en-US" dirty="0"/>
              <a:t>業務</a:t>
            </a:r>
            <a:endParaRPr lang="en-US" altLang="ja-JP" dirty="0"/>
          </a:p>
          <a:p>
            <a:pPr marL="742950" lvl="2" indent="-285750"/>
            <a:r>
              <a:rPr lang="en-US" altLang="ja-JP" dirty="0" err="1"/>
              <a:t>Fluentd</a:t>
            </a:r>
            <a:r>
              <a:rPr lang="ja-JP" altLang="en-US" dirty="0"/>
              <a:t>といくつかの</a:t>
            </a:r>
            <a:r>
              <a:rPr lang="en-US" altLang="ja-JP" dirty="0" err="1"/>
              <a:t>Fluentd</a:t>
            </a:r>
            <a:r>
              <a:rPr lang="ja-JP" altLang="en-US" dirty="0"/>
              <a:t>プラグインの中の人（≠</a:t>
            </a:r>
            <a:r>
              <a:rPr lang="en-US" altLang="ja-JP" dirty="0"/>
              <a:t>fluent-bit</a:t>
            </a:r>
            <a:r>
              <a:rPr lang="ja-JP" altLang="en-US" dirty="0"/>
              <a:t>の中の人）</a:t>
            </a:r>
            <a:endParaRPr lang="en-US" altLang="ja-JP" dirty="0"/>
          </a:p>
          <a:p>
            <a:pPr marL="1200150" lvl="8" indent="-285750"/>
            <a:r>
              <a:rPr lang="en-US" altLang="ja-JP" dirty="0" err="1"/>
              <a:t>Fluentd</a:t>
            </a:r>
            <a:r>
              <a:rPr lang="ja-JP" altLang="en-US" dirty="0"/>
              <a:t>本体や</a:t>
            </a:r>
            <a:r>
              <a:rPr lang="en-US" altLang="ja-JP" dirty="0" err="1"/>
              <a:t>Fluentd</a:t>
            </a:r>
            <a:r>
              <a:rPr lang="ja-JP" altLang="en-US" dirty="0"/>
              <a:t>プラグインの</a:t>
            </a:r>
            <a:r>
              <a:rPr lang="en-US" altLang="ja-JP" dirty="0"/>
              <a:t>Windows</a:t>
            </a:r>
            <a:r>
              <a:rPr lang="ja-JP" altLang="en-US" dirty="0"/>
              <a:t>対応</a:t>
            </a:r>
            <a:endParaRPr lang="en-US" altLang="ja-JP" dirty="0"/>
          </a:p>
          <a:p>
            <a:pPr marL="1200150" lvl="6" indent="-285750"/>
            <a:r>
              <a:rPr lang="en-US" altLang="ja-JP" dirty="0"/>
              <a:t>fluent-plugin-</a:t>
            </a:r>
            <a:r>
              <a:rPr lang="en-US" altLang="ja-JP" dirty="0" err="1"/>
              <a:t>elasticsearch</a:t>
            </a:r>
            <a:endParaRPr lang="en-US" altLang="ja-JP" dirty="0"/>
          </a:p>
          <a:p>
            <a:pPr marL="1200150" lvl="6" indent="-285750"/>
            <a:r>
              <a:rPr lang="en-US" altLang="ja-JP" dirty="0"/>
              <a:t>fluent-plugin-</a:t>
            </a:r>
            <a:r>
              <a:rPr lang="en-US" altLang="ja-JP" dirty="0" err="1"/>
              <a:t>kafka</a:t>
            </a:r>
            <a:endParaRPr lang="en-US" altLang="ja-JP" dirty="0"/>
          </a:p>
          <a:p>
            <a:pPr marL="1200150" lvl="6" indent="-285750"/>
            <a:r>
              <a:rPr lang="en-US" altLang="ja-JP" dirty="0"/>
              <a:t>fluent-plugin-windows-</a:t>
            </a:r>
            <a:r>
              <a:rPr lang="en-US" altLang="ja-JP" dirty="0" err="1"/>
              <a:t>eventlog</a:t>
            </a:r>
            <a:r>
              <a:rPr lang="en-US" altLang="ja-JP" dirty="0"/>
              <a:t> etc.</a:t>
            </a:r>
          </a:p>
          <a:p>
            <a:pPr marL="742950" lvl="2" indent="-285750"/>
            <a:r>
              <a:rPr lang="ja-JP" altLang="en-US" dirty="0"/>
              <a:t>産業用半導体メーカーのボードで動く</a:t>
            </a:r>
            <a:r>
              <a:rPr lang="en-US" altLang="ja-JP" dirty="0"/>
              <a:t>Linux</a:t>
            </a:r>
            <a:r>
              <a:rPr lang="ja-JP" altLang="en-US" dirty="0"/>
              <a:t>への現代的なブラウザの移植</a:t>
            </a:r>
            <a:endParaRPr lang="en-US" altLang="ja-JP" dirty="0"/>
          </a:p>
          <a:p>
            <a:endParaRPr kumimoji="1" lang="ja-JP" altLang="en-US" dirty="0"/>
          </a:p>
        </p:txBody>
      </p:sp>
      <p:pic>
        <p:nvPicPr>
          <p:cNvPr id="4" name="図 3" descr="おもちゃ, 人形 が含まれている画像&#10;&#10;自動的に生成された説明">
            <a:extLst>
              <a:ext uri="{FF2B5EF4-FFF2-40B4-BE49-F238E27FC236}">
                <a16:creationId xmlns:a16="http://schemas.microsoft.com/office/drawing/2014/main" id="{31F35386-402F-4F2F-9C70-1470D0E34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436" y="1335158"/>
            <a:ext cx="2503780" cy="2503780"/>
          </a:xfrm>
          <a:prstGeom prst="rect">
            <a:avLst/>
          </a:prstGeom>
        </p:spPr>
      </p:pic>
    </p:spTree>
    <p:extLst>
      <p:ext uri="{BB962C8B-B14F-4D97-AF65-F5344CB8AC3E}">
        <p14:creationId xmlns:p14="http://schemas.microsoft.com/office/powerpoint/2010/main" val="233858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26941"/>
            <a:ext cx="9071640" cy="886397"/>
          </a:xfrm>
        </p:spPr>
        <p:txBody>
          <a:bodyPr/>
          <a:lstStyle/>
          <a:p>
            <a:r>
              <a:rPr lang="ja-JP" altLang="en-US" sz="3200" dirty="0"/>
              <a:t>少し待つと、</a:t>
            </a:r>
            <a:r>
              <a:rPr lang="en-US" altLang="ja-JP" sz="3200" dirty="0"/>
              <a:t>f</a:t>
            </a:r>
            <a:r>
              <a:rPr kumimoji="1" lang="en-US" altLang="ja-JP" sz="3200" dirty="0"/>
              <a:t>luent-bit</a:t>
            </a:r>
            <a:r>
              <a:rPr kumimoji="1" lang="ja-JP" altLang="en-US" sz="3200" dirty="0"/>
              <a:t>で取得した</a:t>
            </a:r>
            <a:r>
              <a:rPr kumimoji="1" lang="en-US" altLang="ja-JP" sz="3200" dirty="0"/>
              <a:t>CPU</a:t>
            </a:r>
            <a:r>
              <a:rPr kumimoji="1" lang="ja-JP" altLang="en-US" sz="3200" dirty="0"/>
              <a:t>使用率が</a:t>
            </a:r>
            <a:r>
              <a:rPr kumimoji="1" lang="en-US" altLang="ja-JP" sz="3200" dirty="0"/>
              <a:t>Loki</a:t>
            </a:r>
            <a:r>
              <a:rPr kumimoji="1" lang="ja-JP" altLang="en-US" sz="3200"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F7FD8-79FC-4587-B6EA-62C7D7E176B4}"/>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A83E3841-37D3-4D82-A4BB-293D661FD084}"/>
              </a:ext>
            </a:extLst>
          </p:cNvPr>
          <p:cNvSpPr>
            <a:spLocks noGrp="1"/>
          </p:cNvSpPr>
          <p:nvPr>
            <p:ph type="subTitle"/>
          </p:nvPr>
        </p:nvSpPr>
        <p:spPr>
          <a:xfrm>
            <a:off x="504000" y="2462944"/>
            <a:ext cx="9071640" cy="3210110"/>
          </a:xfrm>
        </p:spPr>
        <p:txBody>
          <a:bodyPr/>
          <a:lstStyle/>
          <a:p>
            <a:r>
              <a:rPr lang="ja-JP" altLang="en-US" dirty="0"/>
              <a:t>独力ではすぐに対応できないプラットフォームに対応できた</a:t>
            </a:r>
            <a:endParaRPr lang="en-US" altLang="ja-JP" dirty="0"/>
          </a:p>
          <a:p>
            <a:pPr marL="742950" lvl="2" indent="-285750"/>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marL="742950" lvl="2" indent="-285750"/>
            <a:r>
              <a:rPr lang="en-US" altLang="ja-JP" dirty="0"/>
              <a:t>fluent-bit</a:t>
            </a:r>
            <a:r>
              <a:rPr lang="ja-JP" altLang="en-US" dirty="0"/>
              <a:t>の</a:t>
            </a:r>
            <a:r>
              <a:rPr lang="en-US" altLang="ja-JP" dirty="0"/>
              <a:t>go</a:t>
            </a:r>
            <a:r>
              <a:rPr lang="ja-JP" altLang="en-US" dirty="0"/>
              <a:t>製</a:t>
            </a:r>
            <a:r>
              <a:rPr lang="en-US" altLang="ja-JP" dirty="0" err="1"/>
              <a:t>loki</a:t>
            </a:r>
            <a:r>
              <a:rPr lang="ja-JP" altLang="en-US" dirty="0"/>
              <a:t>プラグインの</a:t>
            </a:r>
            <a:r>
              <a:rPr lang="en-US" altLang="ja-JP" dirty="0"/>
              <a:t>k8s</a:t>
            </a:r>
            <a:r>
              <a:rPr lang="ja-JP" altLang="en-US" dirty="0"/>
              <a:t>へのデプロイのための</a:t>
            </a:r>
            <a:r>
              <a:rPr lang="en-US" altLang="ja-JP" dirty="0"/>
              <a:t>helm chart</a:t>
            </a:r>
            <a:r>
              <a:rPr lang="ja-JP" altLang="en-US" dirty="0"/>
              <a:t>サポートが入った</a:t>
            </a:r>
            <a:endParaRPr lang="en-US" altLang="ja-JP" dirty="0"/>
          </a:p>
          <a:p>
            <a:pPr marL="742950" lvl="2" indent="-285750"/>
            <a:r>
              <a:rPr lang="en-US" altLang="ja-JP" dirty="0"/>
              <a:t>Grafana/Loki</a:t>
            </a:r>
            <a:r>
              <a:rPr lang="ja-JP" altLang="en-US" dirty="0"/>
              <a:t>公式の</a:t>
            </a:r>
            <a:r>
              <a:rPr lang="en-US" altLang="ja-JP" dirty="0"/>
              <a:t>fluent-bit</a:t>
            </a:r>
            <a:r>
              <a:rPr lang="ja-JP" altLang="en-US" dirty="0"/>
              <a:t>プラグインの</a:t>
            </a:r>
            <a:r>
              <a:rPr lang="en-US" altLang="ja-JP" dirty="0"/>
              <a:t>Docker</a:t>
            </a:r>
            <a:r>
              <a:rPr lang="ja-JP" altLang="en-US" dirty="0"/>
              <a:t>イメージが提供されるようになった</a:t>
            </a:r>
            <a:endParaRPr lang="en-US" altLang="ja-JP" dirty="0"/>
          </a:p>
          <a:p>
            <a:pPr marL="742950" lvl="2" indent="-285750"/>
            <a:r>
              <a:rPr lang="ja-JP" altLang="en-US" dirty="0"/>
              <a:t>ドキュメントもちゃんと書かれた</a:t>
            </a:r>
          </a:p>
          <a:p>
            <a:endParaRPr kumimoji="1" lang="ja-JP" altLang="en-US" dirty="0"/>
          </a:p>
        </p:txBody>
      </p:sp>
    </p:spTree>
    <p:extLst>
      <p:ext uri="{BB962C8B-B14F-4D97-AF65-F5344CB8AC3E}">
        <p14:creationId xmlns:p14="http://schemas.microsoft.com/office/powerpoint/2010/main" val="254992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302169313"/>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2805717740"/>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260154"/>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709870"/>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203999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7732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22731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74722"/>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9422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07366"/>
            <a:ext cx="9071640" cy="2492990"/>
          </a:xfrm>
        </p:spPr>
        <p:txBody>
          <a:bodyPr/>
          <a:lstStyle/>
          <a:p>
            <a:pPr marL="514350" indent="-514350">
              <a:buFont typeface="+mj-lt"/>
              <a:buAutoNum type="arabicPeriod"/>
            </a:pPr>
            <a:r>
              <a:rPr kumimoji="1" lang="ja-JP" altLang="en-US" sz="3600" dirty="0"/>
              <a:t>共有ライブラリとしてビルド</a:t>
            </a:r>
            <a:endParaRPr kumimoji="1" lang="en-US" altLang="ja-JP" sz="3600" dirty="0"/>
          </a:p>
          <a:p>
            <a:pPr marL="514350" indent="-514350">
              <a:buFont typeface="+mj-lt"/>
              <a:buAutoNum type="arabicPeriod"/>
            </a:pPr>
            <a:endParaRPr lang="en-US" altLang="ja-JP" sz="3600" dirty="0"/>
          </a:p>
          <a:p>
            <a:pPr marL="514350" indent="-514350">
              <a:buFont typeface="+mj-lt"/>
              <a:buAutoNum type="arabicPeriod"/>
            </a:pPr>
            <a:endParaRPr kumimoji="1" lang="en-US" altLang="ja-JP" sz="3600" dirty="0"/>
          </a:p>
          <a:p>
            <a:pPr marL="514350" indent="-514350">
              <a:buFont typeface="+mj-lt"/>
              <a:buAutoNum type="arabicPeriod"/>
            </a:pPr>
            <a:endParaRPr kumimoji="1" lang="en-US" altLang="ja-JP" sz="3600" dirty="0"/>
          </a:p>
          <a:p>
            <a:pPr marL="514350" indent="-514350">
              <a:buFont typeface="+mj-lt"/>
              <a:buAutoNum type="arabicPeriod"/>
            </a:pPr>
            <a:r>
              <a:rPr lang="ja-JP" altLang="en-US" sz="3600" dirty="0"/>
              <a:t>読み込みパスに追加して起動</a:t>
            </a:r>
            <a:endParaRPr kumimoji="1" lang="ja-JP" altLang="en-US" sz="36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0" y="2323028"/>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424359"/>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758904" y="4714965"/>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26438"/>
            <a:ext cx="815284" cy="443198"/>
          </a:xfrm>
        </p:spPr>
        <p:txBody>
          <a:bodyPr/>
          <a:lstStyle/>
          <a:p>
            <a:pPr marL="0" indent="0">
              <a:buNone/>
            </a:pPr>
            <a:r>
              <a:rPr kumimoji="1" lang="en-US" altLang="ja-JP" sz="3200" dirty="0"/>
              <a:t>Loki</a:t>
            </a:r>
            <a:endParaRPr kumimoji="1" lang="ja-JP" altLang="en-US" sz="32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4" name="図 13" descr="記号 が含まれている画像&#10;&#10;自動的に生成された説明">
            <a:extLst>
              <a:ext uri="{FF2B5EF4-FFF2-40B4-BE49-F238E27FC236}">
                <a16:creationId xmlns:a16="http://schemas.microsoft.com/office/drawing/2014/main" id="{26F4D2FF-D6CC-4D54-AF59-A133439FF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784" y="2099962"/>
            <a:ext cx="1902416" cy="1681872"/>
          </a:xfrm>
          <a:prstGeom prst="rect">
            <a:avLst/>
          </a:prstGeom>
        </p:spPr>
      </p:pic>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11634</TotalTime>
  <Words>2589</Words>
  <Application>Microsoft Office PowerPoint</Application>
  <PresentationFormat>ユーザー設定</PresentationFormat>
  <Paragraphs>272</Paragraphs>
  <Slides>25</Slides>
  <Notes>20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334</cp:revision>
  <dcterms:created xsi:type="dcterms:W3CDTF">2019-10-29T16:24:20Z</dcterms:created>
  <dcterms:modified xsi:type="dcterms:W3CDTF">2020-01-16T01:46:54Z</dcterms:modified>
  <dc:language>ja-JP</dc:language>
</cp:coreProperties>
</file>