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87" r:id="rId19"/>
    <p:sldId id="288" r:id="rId20"/>
    <p:sldId id="286" r:id="rId21"/>
    <p:sldId id="285" r:id="rId22"/>
    <p:sldId id="284" r:id="rId23"/>
    <p:sldId id="283" r:id="rId24"/>
    <p:sldId id="291" r:id="rId25"/>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3113125"/>
            <a:ext cx="9071640" cy="1909754"/>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Tree>
    <p:extLst>
      <p:ext uri="{BB962C8B-B14F-4D97-AF65-F5344CB8AC3E}">
        <p14:creationId xmlns:p14="http://schemas.microsoft.com/office/powerpoint/2010/main" val="420392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846835"/>
            <a:ext cx="8716073" cy="4988545"/>
          </a:xfrm>
        </p:spPr>
        <p:txBody>
          <a:bodyPr/>
          <a:lstStyle/>
          <a:p>
            <a:pPr marL="0" indent="0">
              <a:buNone/>
            </a:pPr>
            <a:r>
              <a:rPr kumimoji="1" lang="ja-JP" altLang="en-US" sz="4000" dirty="0"/>
              <a:t>株式会社クリアコード</a:t>
            </a:r>
            <a:endParaRPr kumimoji="1" lang="en-US" altLang="ja-JP" sz="4000" dirty="0"/>
          </a:p>
          <a:p>
            <a:pPr marL="0" indent="0">
              <a:buNone/>
            </a:pPr>
            <a:r>
              <a:rPr lang="ja-JP" altLang="en-US" dirty="0"/>
              <a:t>畑ケ 宇宙</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a:t>Fluentd</a:t>
            </a:r>
            <a:r>
              <a:rPr kumimoji="1" lang="ja-JP" altLang="en-US"/>
              <a:t>プラグイン</a:t>
            </a:r>
            <a:r>
              <a:rPr lang="ja-JP" altLang="en-US" dirty="0"/>
              <a:t>の中の人（≠</a:t>
            </a:r>
            <a:r>
              <a:rPr lang="en-US" altLang="ja-JP" dirty="0"/>
              <a:t>fluent-bit</a:t>
            </a:r>
            <a:r>
              <a:rPr lang="ja-JP" altLang="en-US" dirty="0"/>
              <a:t>の中の人）</a:t>
            </a:r>
            <a:endParaRPr lang="en-US" altLang="ja-JP" dirty="0"/>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836" y="1902422"/>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000" y="3054097"/>
            <a:ext cx="9071640" cy="1918474"/>
          </a:xfrm>
        </p:spPr>
        <p:txBody>
          <a:bodyPr/>
          <a:lstStyle/>
          <a:p>
            <a:pPr marL="0" indent="0">
              <a:buNone/>
            </a:pPr>
            <a:r>
              <a:rPr kumimoji="1" lang="ja-JP" altLang="en-US" sz="4000" dirty="0"/>
              <a:t>ちょっとした不便さや、便利さを</a:t>
            </a:r>
            <a:endParaRPr kumimoji="1" lang="en-US" altLang="ja-JP" sz="4000" dirty="0"/>
          </a:p>
          <a:p>
            <a:pPr marL="0" indent="0">
              <a:buNone/>
            </a:pPr>
            <a:r>
              <a:rPr kumimoji="1" lang="ja-JP" altLang="en-US" sz="4000" dirty="0"/>
              <a:t>正しく開発元に伝えて昨日よりも</a:t>
            </a:r>
            <a:endParaRPr kumimoji="1" lang="en-US" altLang="ja-JP" sz="4000" dirty="0"/>
          </a:p>
          <a:p>
            <a:pPr marL="0" indent="0">
              <a:buNone/>
            </a:pPr>
            <a:r>
              <a:rPr kumimoji="1" lang="ja-JP" altLang="en-US" sz="4000" dirty="0"/>
              <a:t>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4023165081"/>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188619"/>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651091"/>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199526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3756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18258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15083"/>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8428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27884"/>
            <a:ext cx="9071640" cy="2451953"/>
          </a:xfrm>
        </p:spPr>
        <p:txBody>
          <a:bodyPr/>
          <a:lstStyle/>
          <a:p>
            <a:pPr marL="514350" indent="-514350">
              <a:buFont typeface="+mj-lt"/>
              <a:buAutoNum type="arabicPeriod"/>
            </a:pPr>
            <a:r>
              <a:rPr kumimoji="1" lang="ja-JP" altLang="en-US" dirty="0"/>
              <a:t>共有ライブラリとしてビルド</a:t>
            </a: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dirty="0"/>
              <a:t>読み込みパスに追加して起動</a:t>
            </a:r>
            <a:endParaRPr kumimoji="1" lang="ja-JP" altLang="en-US"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10257</TotalTime>
  <Words>2563</Words>
  <Application>Microsoft Office PowerPoint</Application>
  <PresentationFormat>ユーザー設定</PresentationFormat>
  <Paragraphs>265</Paragraphs>
  <Slides>24</Slides>
  <Notes>22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271</cp:revision>
  <dcterms:created xsi:type="dcterms:W3CDTF">2019-10-29T16:24:20Z</dcterms:created>
  <dcterms:modified xsi:type="dcterms:W3CDTF">2020-01-14T09:58:46Z</dcterms:modified>
  <dc:language>ja-JP</dc:language>
</cp:coreProperties>
</file>