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0" r:id="rId3"/>
    <p:sldId id="273" r:id="rId4"/>
    <p:sldId id="274" r:id="rId5"/>
    <p:sldId id="275" r:id="rId6"/>
    <p:sldId id="277" r:id="rId7"/>
    <p:sldId id="267" r:id="rId8"/>
    <p:sldId id="268" r:id="rId9"/>
    <p:sldId id="269" r:id="rId10"/>
    <p:sldId id="270" r:id="rId11"/>
    <p:sldId id="271" r:id="rId12"/>
    <p:sldId id="278" r:id="rId13"/>
    <p:sldId id="292" r:id="rId14"/>
    <p:sldId id="279" r:id="rId15"/>
    <p:sldId id="280" r:id="rId16"/>
    <p:sldId id="281" r:id="rId17"/>
    <p:sldId id="282" r:id="rId18"/>
    <p:sldId id="293" r:id="rId19"/>
    <p:sldId id="287" r:id="rId20"/>
    <p:sldId id="288" r:id="rId21"/>
    <p:sldId id="286" r:id="rId22"/>
    <p:sldId id="285" r:id="rId23"/>
    <p:sldId id="284" r:id="rId24"/>
    <p:sldId id="283" r:id="rId25"/>
    <p:sldId id="291" r:id="rId2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6" autoAdjust="0"/>
    <p:restoredTop sz="91516" autoAdjust="0"/>
  </p:normalViewPr>
  <p:slideViewPr>
    <p:cSldViewPr snapToGrid="0">
      <p:cViewPr varScale="1">
        <p:scale>
          <a:sx n="109" d="100"/>
          <a:sy n="109" d="100"/>
        </p:scale>
        <p:origin x="58"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2020/1/14</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まず初めに自己紹介です。</a:t>
            </a:r>
            <a:endParaRPr kumimoji="1" lang="en-US" altLang="ja-JP" dirty="0"/>
          </a:p>
          <a:p>
            <a:r>
              <a:rPr kumimoji="1" lang="ja-JP" altLang="en-US" dirty="0"/>
              <a:t>株式会社クリアコードに勤務しています。</a:t>
            </a:r>
            <a:endParaRPr kumimoji="1" lang="en-US" altLang="ja-JP" dirty="0"/>
          </a:p>
          <a:p>
            <a:r>
              <a:rPr kumimoji="1" lang="en-US" altLang="ja-JP" dirty="0" err="1"/>
              <a:t>TwitterID</a:t>
            </a:r>
            <a:r>
              <a:rPr kumimoji="1" lang="ja-JP" altLang="en-US" dirty="0"/>
              <a:t>と</a:t>
            </a:r>
            <a:r>
              <a:rPr kumimoji="1" lang="en-US" altLang="ja-JP" dirty="0"/>
              <a:t>GitHub</a:t>
            </a:r>
            <a:r>
              <a:rPr kumimoji="1" lang="ja-JP" altLang="en-US" dirty="0"/>
              <a:t>アカウントは映し出されているものの通りで、業務では</a:t>
            </a:r>
            <a:r>
              <a:rPr kumimoji="1" lang="en-US" altLang="ja-JP" dirty="0" err="1"/>
              <a:t>Fluentd</a:t>
            </a:r>
            <a:r>
              <a:rPr kumimoji="1" lang="ja-JP" altLang="en-US" dirty="0"/>
              <a:t>といくつかのプラグインの中の人と、産業用半導体のボードで動く</a:t>
            </a:r>
            <a:r>
              <a:rPr kumimoji="1" lang="en-US" altLang="ja-JP" dirty="0"/>
              <a:t>Linux</a:t>
            </a:r>
            <a:r>
              <a:rPr kumimoji="1" lang="ja-JP" altLang="en-US" dirty="0"/>
              <a:t>への現在的なブラウザの移植をやっています。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a:t>
            </a:fld>
            <a:endParaRPr kumimoji="1" lang="ja-JP" altLang="en-US"/>
          </a:p>
        </p:txBody>
      </p:sp>
    </p:spTree>
    <p:extLst>
      <p:ext uri="{BB962C8B-B14F-4D97-AF65-F5344CB8AC3E}">
        <p14:creationId xmlns:p14="http://schemas.microsoft.com/office/powerpoint/2010/main" val="67829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作った理由は、同じログコレクターの中の人として</a:t>
            </a:r>
            <a:r>
              <a:rPr kumimoji="1" lang="en-US" altLang="ja-JP" dirty="0"/>
              <a:t>Loki</a:t>
            </a:r>
            <a:r>
              <a:rPr kumimoji="1" lang="ja-JP" altLang="en-US" dirty="0"/>
              <a:t>に触れておきたい。</a:t>
            </a: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にログを投入してみたい。</a:t>
            </a:r>
            <a:endParaRPr kumimoji="1" lang="en-US" altLang="ja-JP" dirty="0"/>
          </a:p>
          <a:p>
            <a:r>
              <a:rPr kumimoji="1" lang="ja-JP" altLang="en-US" dirty="0"/>
              <a:t>あとは。</a:t>
            </a:r>
            <a:r>
              <a:rPr kumimoji="1" lang="en-US" altLang="ja-JP" dirty="0" err="1"/>
              <a:t>Promtail</a:t>
            </a:r>
            <a:r>
              <a:rPr kumimoji="1" lang="ja-JP" altLang="en-US" dirty="0"/>
              <a:t>がちょっと使いづらいから、ですね。</a:t>
            </a:r>
            <a:endParaRPr kumimoji="1" lang="en-US" altLang="ja-JP" dirty="0"/>
          </a:p>
          <a:p>
            <a:r>
              <a:rPr kumimoji="1" lang="ja-JP" altLang="en-US" dirty="0"/>
              <a:t>忘れてはいけないのが</a:t>
            </a:r>
            <a:r>
              <a:rPr kumimoji="1" lang="en-US" altLang="ja-JP" dirty="0"/>
              <a:t>Issue</a:t>
            </a:r>
            <a:r>
              <a:rPr kumimoji="1" lang="ja-JP" altLang="en-US" dirty="0"/>
              <a:t>チケットがあったから、というのもあります。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13</a:t>
            </a:fld>
            <a:endParaRPr kumimoji="1" lang="ja-JP" altLang="en-US"/>
          </a:p>
        </p:txBody>
      </p:sp>
    </p:spTree>
    <p:extLst>
      <p:ext uri="{BB962C8B-B14F-4D97-AF65-F5344CB8AC3E}">
        <p14:creationId xmlns:p14="http://schemas.microsoft.com/office/powerpoint/2010/main" val="369972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OSS</a:t>
            </a:r>
            <a:r>
              <a:rPr kumimoji="1" lang="ja-JP" altLang="en-US" dirty="0"/>
              <a:t>にフィードバックする作法を軽く解説します。</a:t>
            </a:r>
            <a:endParaRPr kumimoji="1" lang="en-US" altLang="ja-JP" dirty="0"/>
          </a:p>
          <a:p>
            <a:r>
              <a:rPr kumimoji="1" lang="ja-JP" altLang="en-US" dirty="0"/>
              <a:t>主に気を付けることは３つあります。</a:t>
            </a:r>
            <a:endParaRPr kumimoji="1" lang="en-US" altLang="ja-JP" dirty="0"/>
          </a:p>
          <a:p>
            <a:r>
              <a:rPr kumimoji="1" lang="en-US" altLang="ja-JP" dirty="0"/>
              <a:t>1</a:t>
            </a:r>
            <a:r>
              <a:rPr kumimoji="1" lang="ja-JP" altLang="en-US" dirty="0"/>
              <a:t>つ目は、はっきりとした動機を書く必要があります。なぜ必要か？既存の機能で要求を達成できない理由、この</a:t>
            </a:r>
            <a:r>
              <a:rPr kumimoji="1" lang="en-US" altLang="ja-JP" dirty="0"/>
              <a:t>PR</a:t>
            </a:r>
            <a:r>
              <a:rPr kumimoji="1" lang="ja-JP" altLang="en-US" dirty="0"/>
              <a:t>では何がしたいかを書きます。</a:t>
            </a:r>
            <a:endParaRPr kumimoji="1" lang="en-US" altLang="ja-JP" dirty="0"/>
          </a:p>
          <a:p>
            <a:r>
              <a:rPr kumimoji="1" lang="en-US" altLang="ja-JP" dirty="0"/>
              <a:t>2</a:t>
            </a:r>
            <a:r>
              <a:rPr kumimoji="1" lang="ja-JP" altLang="en-US" dirty="0"/>
              <a:t>つ目は、修正する</a:t>
            </a:r>
            <a:r>
              <a:rPr kumimoji="1" lang="en-US" altLang="ja-JP" dirty="0"/>
              <a:t>Issue</a:t>
            </a:r>
            <a:r>
              <a:rPr kumimoji="1" lang="ja-JP" altLang="en-US" dirty="0"/>
              <a:t>チケット番号を書きます。ある程度大きな機能であれば</a:t>
            </a:r>
            <a:r>
              <a:rPr kumimoji="1" lang="en-US" altLang="ja-JP" dirty="0"/>
              <a:t>PR</a:t>
            </a:r>
            <a:r>
              <a:rPr kumimoji="1" lang="ja-JP" altLang="en-US" dirty="0"/>
              <a:t>を単発で出すのではなく、事前に</a:t>
            </a:r>
            <a:r>
              <a:rPr kumimoji="1" lang="en-US" altLang="ja-JP" dirty="0"/>
              <a:t>Issue</a:t>
            </a:r>
            <a:r>
              <a:rPr kumimoji="1" lang="ja-JP" altLang="en-US" dirty="0"/>
              <a:t>チケットで方針を議論した方がレビュアーにやさしいです。</a:t>
            </a:r>
            <a:endParaRPr kumimoji="1" lang="en-US" altLang="ja-JP" dirty="0"/>
          </a:p>
          <a:p>
            <a:r>
              <a:rPr kumimoji="1" lang="en-US" altLang="ja-JP" dirty="0"/>
              <a:t>3</a:t>
            </a:r>
            <a:r>
              <a:rPr kumimoji="1" lang="ja-JP" altLang="en-US" dirty="0"/>
              <a:t>つ目は、</a:t>
            </a:r>
            <a:r>
              <a:rPr kumimoji="1" lang="en-US" altLang="ja-JP" dirty="0"/>
              <a:t>Issue</a:t>
            </a:r>
            <a:r>
              <a:rPr kumimoji="1" lang="ja-JP" altLang="en-US" dirty="0"/>
              <a:t>チケットや</a:t>
            </a:r>
            <a:r>
              <a:rPr kumimoji="1" lang="en-US" altLang="ja-JP" dirty="0"/>
              <a:t>Pull</a:t>
            </a:r>
            <a:r>
              <a:rPr kumimoji="1" lang="ja-JP" altLang="en-US" dirty="0"/>
              <a:t> </a:t>
            </a:r>
            <a:r>
              <a:rPr kumimoji="1" lang="en-US" altLang="ja-JP" dirty="0"/>
              <a:t>request</a:t>
            </a:r>
            <a:r>
              <a:rPr kumimoji="1" lang="ja-JP" altLang="en-US" dirty="0"/>
              <a:t>テンプレート内のチェックリストは忘れずにチェックして埋めましょう。</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107192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フィードバックすると良いこととしては、自分の独力では対応しれないプラットフォームの対応が進んだことです。</a:t>
            </a:r>
            <a:endParaRPr kumimoji="1" lang="en-US" altLang="ja-JP" dirty="0"/>
          </a:p>
          <a:p>
            <a:r>
              <a:rPr kumimoji="1" lang="en-US" altLang="ja-JP" dirty="0"/>
              <a:t>Grafana/Loki</a:t>
            </a:r>
            <a:r>
              <a:rPr kumimoji="1" lang="ja-JP" altLang="en-US" dirty="0"/>
              <a:t>は</a:t>
            </a:r>
            <a:r>
              <a:rPr kumimoji="1" lang="en-US" altLang="ja-JP" dirty="0"/>
              <a:t>k8s</a:t>
            </a:r>
            <a:r>
              <a:rPr kumimoji="1" lang="ja-JP" altLang="en-US" dirty="0"/>
              <a:t>上での運用も見据えられており、</a:t>
            </a:r>
            <a:r>
              <a:rPr kumimoji="1" lang="en-US" altLang="ja-JP" dirty="0"/>
              <a:t>fluent-bit-go-</a:t>
            </a:r>
            <a:r>
              <a:rPr kumimoji="1" lang="en-US" altLang="ja-JP" dirty="0" err="1"/>
              <a:t>loki</a:t>
            </a:r>
            <a:r>
              <a:rPr kumimoji="1" lang="ja-JP" altLang="en-US" dirty="0"/>
              <a:t>の</a:t>
            </a:r>
            <a:r>
              <a:rPr kumimoji="1" lang="en-US" altLang="ja-JP" dirty="0"/>
              <a:t>k8s</a:t>
            </a:r>
            <a:r>
              <a:rPr kumimoji="1" lang="ja-JP" altLang="en-US" dirty="0"/>
              <a:t>へのデプロイのための</a:t>
            </a:r>
            <a:r>
              <a:rPr kumimoji="1" lang="en-US" altLang="ja-JP" dirty="0"/>
              <a:t>helm</a:t>
            </a:r>
            <a:r>
              <a:rPr kumimoji="1" lang="ja-JP" altLang="en-US" dirty="0"/>
              <a:t>チャートサポートが入りました。</a:t>
            </a:r>
            <a:endParaRPr kumimoji="1" lang="en-US" altLang="ja-JP" dirty="0"/>
          </a:p>
          <a:p>
            <a:r>
              <a:rPr kumimoji="1" lang="ja-JP" altLang="en-US" dirty="0"/>
              <a:t>また、その</a:t>
            </a:r>
            <a:r>
              <a:rPr kumimoji="1" lang="en-US" altLang="ja-JP" dirty="0"/>
              <a:t>k8s</a:t>
            </a:r>
            <a:r>
              <a:rPr kumimoji="1" lang="ja-JP" altLang="en-US" dirty="0"/>
              <a:t>のイメージとして使うために、</a:t>
            </a:r>
            <a:r>
              <a:rPr kumimoji="1" lang="en-US" altLang="ja-JP" dirty="0"/>
              <a:t>Grafana/Loki</a:t>
            </a:r>
            <a:r>
              <a:rPr kumimoji="1" lang="ja-JP" altLang="en-US" dirty="0"/>
              <a:t>の公式の</a:t>
            </a:r>
            <a:r>
              <a:rPr kumimoji="1" lang="en-US" altLang="ja-JP" dirty="0"/>
              <a:t>Docker</a:t>
            </a:r>
            <a:r>
              <a:rPr kumimoji="1" lang="ja-JP" altLang="en-US" dirty="0"/>
              <a:t>イメージの提供もされるようになりました。</a:t>
            </a:r>
            <a:endParaRPr kumimoji="1" lang="en-US" altLang="ja-JP" dirty="0"/>
          </a:p>
          <a:p>
            <a:r>
              <a:rPr kumimoji="1" lang="en-US" altLang="ja-JP" dirty="0"/>
              <a:t>Fluent-bit</a:t>
            </a:r>
            <a:r>
              <a:rPr kumimoji="1" lang="ja-JP" altLang="en-US" dirty="0"/>
              <a:t>の</a:t>
            </a:r>
            <a:r>
              <a:rPr kumimoji="1" lang="en-US" altLang="ja-JP" dirty="0"/>
              <a:t>Loki</a:t>
            </a:r>
            <a:r>
              <a:rPr kumimoji="1" lang="ja-JP" altLang="en-US" dirty="0"/>
              <a:t>プラグインの使い方のドキュメントもちゃんと書かれました。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24</a:t>
            </a:fld>
            <a:endParaRPr kumimoji="1" lang="ja-JP" altLang="en-US"/>
          </a:p>
        </p:txBody>
      </p:sp>
    </p:spTree>
    <p:extLst>
      <p:ext uri="{BB962C8B-B14F-4D97-AF65-F5344CB8AC3E}">
        <p14:creationId xmlns:p14="http://schemas.microsoft.com/office/powerpoint/2010/main" val="3972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smo__"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smo092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pull/129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a:p>
            <a:r>
              <a:rPr kumimoji="1" lang="en-US" altLang="ja-JP" dirty="0"/>
              <a:t>@Prometheus meetup #3</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5823-12B0-40C5-B566-84DF8664B65B}"/>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558342D6-2566-46E4-8C57-7BAE79ACF6AD}"/>
              </a:ext>
            </a:extLst>
          </p:cNvPr>
          <p:cNvSpPr>
            <a:spLocks noGrp="1"/>
          </p:cNvSpPr>
          <p:nvPr>
            <p:ph type="subTitle"/>
          </p:nvPr>
        </p:nvSpPr>
        <p:spPr>
          <a:xfrm>
            <a:off x="504000" y="2942566"/>
            <a:ext cx="9071640" cy="2250873"/>
          </a:xfrm>
        </p:spPr>
        <p:txBody>
          <a:bodyPr/>
          <a:lstStyle/>
          <a:p>
            <a:r>
              <a:rPr kumimoji="1" lang="ja-JP" altLang="en-US" dirty="0"/>
              <a:t>作った理由は？</a:t>
            </a:r>
            <a:endParaRPr kumimoji="1" lang="en-US" altLang="ja-JP" dirty="0"/>
          </a:p>
          <a:p>
            <a:pPr lvl="1"/>
            <a:r>
              <a:rPr lang="ja-JP" altLang="en-US" dirty="0"/>
              <a:t>同じログコレクターの中の人として</a:t>
            </a:r>
            <a:r>
              <a:rPr lang="en-US" altLang="ja-JP" dirty="0"/>
              <a:t>Loki</a:t>
            </a:r>
            <a:r>
              <a:rPr lang="ja-JP" altLang="en-US" dirty="0"/>
              <a:t>に触れておきたい</a:t>
            </a:r>
            <a:endParaRPr lang="en-US" altLang="ja-JP" dirty="0"/>
          </a:p>
          <a:p>
            <a:pPr lvl="1"/>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にログをいれてみたい</a:t>
            </a:r>
            <a:endParaRPr kumimoji="1" lang="en-US" altLang="ja-JP" dirty="0"/>
          </a:p>
          <a:p>
            <a:pPr lvl="2"/>
            <a:r>
              <a:rPr lang="en-US" altLang="ja-JP" strike="sngStrike" dirty="0" err="1"/>
              <a:t>Promtail</a:t>
            </a:r>
            <a:r>
              <a:rPr lang="ja-JP" altLang="en-US" strike="sngStrike" dirty="0"/>
              <a:t>がちょっと使いづらい</a:t>
            </a:r>
            <a:endParaRPr lang="en-US" altLang="ja-JP" strike="sngStrike" dirty="0"/>
          </a:p>
          <a:p>
            <a:pPr lvl="1"/>
            <a:r>
              <a:rPr lang="ja-JP" altLang="en-US" strike="sngStrike" dirty="0"/>
              <a:t>そこに</a:t>
            </a:r>
            <a:r>
              <a:rPr lang="en-US" altLang="ja-JP" strike="sngStrike" dirty="0"/>
              <a:t>Issue</a:t>
            </a:r>
            <a:r>
              <a:rPr lang="ja-JP" altLang="en-US" strike="sngStrike" dirty="0"/>
              <a:t>チケットがあったから</a:t>
            </a:r>
            <a:endParaRPr kumimoji="1" lang="ja-JP" altLang="en-US" strike="sngStrike" dirty="0"/>
          </a:p>
        </p:txBody>
      </p:sp>
    </p:spTree>
    <p:extLst>
      <p:ext uri="{BB962C8B-B14F-4D97-AF65-F5344CB8AC3E}">
        <p14:creationId xmlns:p14="http://schemas.microsoft.com/office/powerpoint/2010/main" val="24706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Tree>
    <p:extLst>
      <p:ext uri="{BB962C8B-B14F-4D97-AF65-F5344CB8AC3E}">
        <p14:creationId xmlns:p14="http://schemas.microsoft.com/office/powerpoint/2010/main" val="4203928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06872"/>
            <a:ext cx="3691882" cy="4522264"/>
          </a:xfrm>
        </p:spPr>
        <p:txBody>
          <a:bodyPr/>
          <a:lstStyle/>
          <a:p>
            <a:r>
              <a:rPr kumimoji="1" lang="en-US" altLang="ja-JP" dirty="0">
                <a:hlinkClick r:id="rId3"/>
              </a:rPr>
              <a:t>Grafana/Loki#847</a:t>
            </a:r>
            <a:endParaRPr kumimoji="1" lang="en-US" altLang="ja-JP" dirty="0"/>
          </a:p>
          <a:p>
            <a:r>
              <a:rPr kumimoji="1" lang="ja-JP" altLang="en-US" dirty="0"/>
              <a:t>一般に</a:t>
            </a:r>
            <a:r>
              <a:rPr kumimoji="1" lang="en-US" altLang="ja-JP" dirty="0"/>
              <a:t>OSS</a:t>
            </a:r>
            <a:r>
              <a:rPr kumimoji="1" lang="ja-JP" altLang="en-US" dirty="0"/>
              <a:t>にフィードバックする作法に準じればちゃんと見てもらえる</a:t>
            </a:r>
            <a:endParaRPr kumimoji="1" lang="en-US" altLang="ja-JP"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8ACA4-2A70-4322-8D6C-7F185992BB46}"/>
              </a:ext>
            </a:extLst>
          </p:cNvPr>
          <p:cNvSpPr>
            <a:spLocks noGrp="1"/>
          </p:cNvSpPr>
          <p:nvPr>
            <p:ph type="title"/>
          </p:nvPr>
        </p:nvSpPr>
        <p:spPr>
          <a:xfrm>
            <a:off x="504000" y="182277"/>
            <a:ext cx="9071640" cy="609398"/>
          </a:xfrm>
        </p:spPr>
        <p:txBody>
          <a:bodyPr/>
          <a:lstStyle/>
          <a:p>
            <a:r>
              <a:rPr kumimoji="1" lang="en-US" altLang="ja-JP" dirty="0"/>
              <a:t>OSS</a:t>
            </a:r>
            <a:r>
              <a:rPr kumimoji="1" lang="ja-JP" altLang="en-US" dirty="0"/>
              <a:t>にフィードバックする作法</a:t>
            </a:r>
          </a:p>
        </p:txBody>
      </p:sp>
      <p:sp>
        <p:nvSpPr>
          <p:cNvPr id="3" name="字幕 2">
            <a:extLst>
              <a:ext uri="{FF2B5EF4-FFF2-40B4-BE49-F238E27FC236}">
                <a16:creationId xmlns:a16="http://schemas.microsoft.com/office/drawing/2014/main" id="{7DCCD7FC-BAAA-41B1-AE3A-1980CB3023DC}"/>
              </a:ext>
            </a:extLst>
          </p:cNvPr>
          <p:cNvSpPr>
            <a:spLocks noGrp="1"/>
          </p:cNvSpPr>
          <p:nvPr>
            <p:ph type="subTitle"/>
          </p:nvPr>
        </p:nvSpPr>
        <p:spPr>
          <a:xfrm>
            <a:off x="5844002" y="832107"/>
            <a:ext cx="4172361" cy="5895460"/>
          </a:xfrm>
        </p:spPr>
        <p:txBody>
          <a:bodyPr/>
          <a:lstStyle/>
          <a:p>
            <a:pPr marL="514350" indent="-514350">
              <a:buFont typeface="+mj-lt"/>
              <a:buAutoNum type="arabicPeriod"/>
            </a:pPr>
            <a:r>
              <a:rPr kumimoji="1" lang="ja-JP" altLang="en-US" dirty="0"/>
              <a:t>はっきりとした動機を書く</a:t>
            </a:r>
            <a:endParaRPr kumimoji="1" lang="en-US" altLang="ja-JP" dirty="0"/>
          </a:p>
          <a:p>
            <a:pPr marL="971550" lvl="1" indent="-514350">
              <a:buFont typeface="+mj-lt"/>
              <a:buAutoNum type="arabicPeriod"/>
            </a:pPr>
            <a:r>
              <a:rPr lang="ja-JP" altLang="en-US" dirty="0"/>
              <a:t>なぜ必要？</a:t>
            </a:r>
            <a:endParaRPr lang="en-US" altLang="ja-JP" dirty="0"/>
          </a:p>
          <a:p>
            <a:pPr marL="971550" lvl="1" indent="-514350">
              <a:buFont typeface="+mj-lt"/>
              <a:buAutoNum type="arabicPeriod"/>
            </a:pPr>
            <a:r>
              <a:rPr kumimoji="1" lang="ja-JP" altLang="en-US" dirty="0"/>
              <a:t>既存の機能で要求を達成できない理由</a:t>
            </a:r>
            <a:endParaRPr kumimoji="1" lang="en-US" altLang="ja-JP" dirty="0"/>
          </a:p>
          <a:p>
            <a:pPr marL="971550" lvl="1" indent="-514350">
              <a:buFont typeface="+mj-lt"/>
              <a:buAutoNum type="arabicPeriod"/>
            </a:pPr>
            <a:r>
              <a:rPr lang="ja-JP" altLang="en-US" dirty="0"/>
              <a:t>この</a:t>
            </a:r>
            <a:r>
              <a:rPr lang="en-US" altLang="ja-JP" dirty="0"/>
              <a:t>PR</a:t>
            </a:r>
            <a:r>
              <a:rPr lang="ja-JP" altLang="en-US" dirty="0"/>
              <a:t>では何をする？</a:t>
            </a:r>
            <a:endParaRPr lang="en-US" altLang="ja-JP" dirty="0"/>
          </a:p>
          <a:p>
            <a:pPr marL="514350" indent="-514350">
              <a:buFont typeface="+mj-lt"/>
              <a:buAutoNum type="arabicPeriod"/>
            </a:pPr>
            <a:r>
              <a:rPr kumimoji="1" lang="ja-JP" altLang="en-US" dirty="0"/>
              <a:t>修正する</a:t>
            </a:r>
            <a:r>
              <a:rPr kumimoji="1" lang="en-US" altLang="ja-JP" dirty="0"/>
              <a:t>Issue</a:t>
            </a:r>
            <a:r>
              <a:rPr kumimoji="1" lang="ja-JP" altLang="en-US" dirty="0"/>
              <a:t>チケット番号</a:t>
            </a:r>
            <a:endParaRPr kumimoji="1" lang="en-US" altLang="ja-JP" dirty="0"/>
          </a:p>
          <a:p>
            <a:pPr marL="971550" lvl="1" indent="-514350">
              <a:buFont typeface="+mj-lt"/>
              <a:buAutoNum type="arabicPeriod"/>
            </a:pPr>
            <a:r>
              <a:rPr lang="en-US" altLang="ja-JP" dirty="0"/>
              <a:t>PR</a:t>
            </a:r>
            <a:r>
              <a:rPr lang="ja-JP" altLang="en-US" dirty="0"/>
              <a:t>をすぐさま行うのではなく、</a:t>
            </a:r>
            <a:r>
              <a:rPr lang="en-US" altLang="ja-JP" dirty="0"/>
              <a:t>Issue</a:t>
            </a:r>
            <a:r>
              <a:rPr lang="ja-JP" altLang="en-US" dirty="0"/>
              <a:t>チケットで議論した方が良い。</a:t>
            </a:r>
            <a:endParaRPr lang="en-US" altLang="ja-JP" dirty="0"/>
          </a:p>
          <a:p>
            <a:pPr marL="514350" indent="-514350">
              <a:buFont typeface="+mj-lt"/>
              <a:buAutoNum type="arabicPeriod"/>
            </a:pPr>
            <a:r>
              <a:rPr lang="ja-JP" altLang="en-US" dirty="0"/>
              <a:t>チェックリストがあれば忘れずに埋める</a:t>
            </a:r>
            <a:endParaRPr lang="en-US" altLang="ja-JP" dirty="0"/>
          </a:p>
          <a:p>
            <a:pPr marL="971550" lvl="1" indent="-514350">
              <a:buFont typeface="+mj-lt"/>
              <a:buAutoNum type="arabicPeriod"/>
            </a:pPr>
            <a:r>
              <a:rPr kumimoji="1" lang="ja-JP" altLang="en-US" dirty="0"/>
              <a:t>補足事項があれば追加で記入</a:t>
            </a:r>
            <a:r>
              <a:rPr kumimoji="1" lang="en-US" altLang="ja-JP" dirty="0"/>
              <a:t>	</a:t>
            </a:r>
            <a:endParaRPr kumimoji="1" lang="ja-JP" altLang="en-US" dirty="0"/>
          </a:p>
        </p:txBody>
      </p:sp>
      <p:pic>
        <p:nvPicPr>
          <p:cNvPr id="4" name="図 3" descr="パソコンの画面&#10;&#10;自動的に生成された説明">
            <a:extLst>
              <a:ext uri="{FF2B5EF4-FFF2-40B4-BE49-F238E27FC236}">
                <a16:creationId xmlns:a16="http://schemas.microsoft.com/office/drawing/2014/main" id="{4141BA6A-CDBC-40B7-B1CB-13D193BA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9" y="861249"/>
            <a:ext cx="5593856" cy="6123303"/>
          </a:xfrm>
          <a:prstGeom prst="rect">
            <a:avLst/>
          </a:prstGeom>
        </p:spPr>
      </p:pic>
      <p:sp>
        <p:nvSpPr>
          <p:cNvPr id="5" name="四角形: 角を丸くする 4">
            <a:extLst>
              <a:ext uri="{FF2B5EF4-FFF2-40B4-BE49-F238E27FC236}">
                <a16:creationId xmlns:a16="http://schemas.microsoft.com/office/drawing/2014/main" id="{18265FE4-B739-46B1-8F75-AB00C3FDCB09}"/>
              </a:ext>
            </a:extLst>
          </p:cNvPr>
          <p:cNvSpPr/>
          <p:nvPr/>
        </p:nvSpPr>
        <p:spPr>
          <a:xfrm>
            <a:off x="504000" y="1893405"/>
            <a:ext cx="2959787" cy="3975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四角形: 角を丸くする 5">
            <a:extLst>
              <a:ext uri="{FF2B5EF4-FFF2-40B4-BE49-F238E27FC236}">
                <a16:creationId xmlns:a16="http://schemas.microsoft.com/office/drawing/2014/main" id="{51AAFA09-F5AE-4462-8D96-E3787BA402DC}"/>
              </a:ext>
            </a:extLst>
          </p:cNvPr>
          <p:cNvSpPr/>
          <p:nvPr/>
        </p:nvSpPr>
        <p:spPr>
          <a:xfrm>
            <a:off x="503999" y="2290971"/>
            <a:ext cx="2959787" cy="3279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93EB7CC-4A79-4140-B5E6-1C348B3F98E9}"/>
              </a:ext>
            </a:extLst>
          </p:cNvPr>
          <p:cNvSpPr/>
          <p:nvPr/>
        </p:nvSpPr>
        <p:spPr>
          <a:xfrm>
            <a:off x="503998" y="6170544"/>
            <a:ext cx="2959787" cy="52788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19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E9A33-CB13-4205-9976-539AB975ED9E}"/>
              </a:ext>
            </a:extLst>
          </p:cNvPr>
          <p:cNvSpPr>
            <a:spLocks noGrp="1"/>
          </p:cNvSpPr>
          <p:nvPr>
            <p:ph type="title"/>
          </p:nvPr>
        </p:nvSpPr>
        <p:spPr>
          <a:xfrm>
            <a:off x="504000" y="559301"/>
            <a:ext cx="9071640" cy="609398"/>
          </a:xfrm>
        </p:spPr>
        <p:txBody>
          <a:bodyPr/>
          <a:lstStyle/>
          <a:p>
            <a:r>
              <a:rPr kumimoji="1" lang="ja-JP" altLang="en-US" dirty="0"/>
              <a:t>自己紹介</a:t>
            </a:r>
          </a:p>
        </p:txBody>
      </p:sp>
      <p:sp>
        <p:nvSpPr>
          <p:cNvPr id="3" name="字幕 2">
            <a:extLst>
              <a:ext uri="{FF2B5EF4-FFF2-40B4-BE49-F238E27FC236}">
                <a16:creationId xmlns:a16="http://schemas.microsoft.com/office/drawing/2014/main" id="{B8288114-B074-4DDF-B0C6-23BE2222FF91}"/>
              </a:ext>
            </a:extLst>
          </p:cNvPr>
          <p:cNvSpPr>
            <a:spLocks noGrp="1"/>
          </p:cNvSpPr>
          <p:nvPr>
            <p:ph type="subTitle"/>
          </p:nvPr>
        </p:nvSpPr>
        <p:spPr>
          <a:xfrm>
            <a:off x="504000" y="1846835"/>
            <a:ext cx="8716073" cy="4988545"/>
          </a:xfrm>
        </p:spPr>
        <p:txBody>
          <a:bodyPr/>
          <a:lstStyle/>
          <a:p>
            <a:pPr marL="0" indent="0">
              <a:buNone/>
            </a:pPr>
            <a:r>
              <a:rPr kumimoji="1" lang="ja-JP" altLang="en-US" sz="4000" dirty="0"/>
              <a:t>株式会社クリアコード</a:t>
            </a:r>
            <a:endParaRPr kumimoji="1" lang="en-US" altLang="ja-JP" sz="4000" dirty="0"/>
          </a:p>
          <a:p>
            <a:pPr marL="0" indent="0">
              <a:buNone/>
            </a:pPr>
            <a:r>
              <a:rPr lang="en-US" altLang="ja-JP" dirty="0"/>
              <a:t>Hiroshi </a:t>
            </a:r>
            <a:r>
              <a:rPr lang="en-US" altLang="ja-JP" dirty="0" err="1"/>
              <a:t>Hatake</a:t>
            </a:r>
            <a:endParaRPr lang="en-US" altLang="ja-JP" dirty="0"/>
          </a:p>
          <a:p>
            <a:pPr marL="0" indent="0">
              <a:buNone/>
            </a:pPr>
            <a:r>
              <a:rPr kumimoji="1" lang="en-US" altLang="ja-JP" dirty="0"/>
              <a:t>Twitter: </a:t>
            </a:r>
            <a:r>
              <a:rPr kumimoji="1" lang="en-US" altLang="ja-JP" dirty="0">
                <a:hlinkClick r:id="rId3"/>
              </a:rPr>
              <a:t>@cosmo__</a:t>
            </a:r>
            <a:endParaRPr kumimoji="1" lang="en-US" altLang="ja-JP" dirty="0"/>
          </a:p>
          <a:p>
            <a:pPr marL="0" indent="0">
              <a:buNone/>
            </a:pPr>
            <a:r>
              <a:rPr lang="en-US" altLang="ja-JP" dirty="0"/>
              <a:t>GitHub: </a:t>
            </a:r>
            <a:r>
              <a:rPr lang="en-US" altLang="ja-JP" dirty="0">
                <a:hlinkClick r:id="rId4"/>
              </a:rPr>
              <a:t>cosmo0920</a:t>
            </a:r>
            <a:endParaRPr lang="en-US" altLang="ja-JP" dirty="0"/>
          </a:p>
          <a:p>
            <a:r>
              <a:rPr lang="ja-JP" altLang="en-US" dirty="0"/>
              <a:t>業務</a:t>
            </a:r>
            <a:endParaRPr lang="en-US" altLang="ja-JP" dirty="0"/>
          </a:p>
          <a:p>
            <a:pPr lvl="1"/>
            <a:r>
              <a:rPr kumimoji="1" lang="en-US" altLang="ja-JP" dirty="0" err="1"/>
              <a:t>Fluentd</a:t>
            </a:r>
            <a:r>
              <a:rPr kumimoji="1" lang="ja-JP" altLang="en-US" dirty="0"/>
              <a:t>といくつかの</a:t>
            </a:r>
            <a:r>
              <a:rPr kumimoji="1" lang="en-US" altLang="ja-JP" dirty="0" err="1"/>
              <a:t>Fluentd</a:t>
            </a:r>
            <a:r>
              <a:rPr kumimoji="1" lang="ja-JP" altLang="en-US" dirty="0"/>
              <a:t>プラグイン</a:t>
            </a:r>
            <a:r>
              <a:rPr lang="ja-JP" altLang="en-US" dirty="0"/>
              <a:t>の中の人（≠</a:t>
            </a:r>
            <a:r>
              <a:rPr lang="en-US" altLang="ja-JP" dirty="0"/>
              <a:t>fluent-bit</a:t>
            </a:r>
            <a:r>
              <a:rPr lang="ja-JP" altLang="en-US" dirty="0"/>
              <a:t>の中の人）</a:t>
            </a:r>
            <a:endParaRPr lang="en-US" altLang="ja-JP" dirty="0"/>
          </a:p>
          <a:p>
            <a:pPr lvl="1"/>
            <a:r>
              <a:rPr lang="ja-JP" altLang="en-US" dirty="0"/>
              <a:t>産業用半導体メーカーのボードで動く</a:t>
            </a:r>
            <a:r>
              <a:rPr lang="en-US" altLang="ja-JP" dirty="0"/>
              <a:t>Linux</a:t>
            </a:r>
            <a:r>
              <a:rPr lang="ja-JP" altLang="en-US" dirty="0"/>
              <a:t>への現代的なブラウザの移植</a:t>
            </a:r>
            <a:endParaRPr lang="en-US" altLang="ja-JP" dirty="0"/>
          </a:p>
          <a:p>
            <a:pPr lvl="1"/>
            <a:endParaRPr kumimoji="1" lang="en-US" altLang="ja-JP" dirty="0"/>
          </a:p>
          <a:p>
            <a:endParaRPr kumimoji="1" lang="ja-JP" altLang="en-US" dirty="0"/>
          </a:p>
        </p:txBody>
      </p:sp>
      <p:pic>
        <p:nvPicPr>
          <p:cNvPr id="5" name="図 4" descr="おもちゃ, 人形 が含まれている画像&#10;&#10;自動的に生成された説明">
            <a:extLst>
              <a:ext uri="{FF2B5EF4-FFF2-40B4-BE49-F238E27FC236}">
                <a16:creationId xmlns:a16="http://schemas.microsoft.com/office/drawing/2014/main" id="{1A207308-AC37-4DD3-A628-E135DBC9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2836" y="1902422"/>
            <a:ext cx="2503780" cy="2503780"/>
          </a:xfrm>
          <a:prstGeom prst="rect">
            <a:avLst/>
          </a:prstGeom>
        </p:spPr>
      </p:pic>
    </p:spTree>
    <p:extLst>
      <p:ext uri="{BB962C8B-B14F-4D97-AF65-F5344CB8AC3E}">
        <p14:creationId xmlns:p14="http://schemas.microsoft.com/office/powerpoint/2010/main" val="151815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lang="en-US" altLang="ja-JP" sz="2800" dirty="0">
                <a:hlinkClick r:id="rId3"/>
              </a:rPr>
              <a:t>Grafana/Loki#1294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82341"/>
            <a:ext cx="9071640" cy="775597"/>
          </a:xfrm>
        </p:spPr>
        <p:txBody>
          <a:bodyPr/>
          <a:lstStyle/>
          <a:p>
            <a:r>
              <a:rPr lang="ja-JP" altLang="en-US" dirty="0"/>
              <a:t>少し待つと、</a:t>
            </a:r>
            <a:r>
              <a:rPr lang="en-US" altLang="ja-JP" dirty="0"/>
              <a:t>f</a:t>
            </a:r>
            <a:r>
              <a:rPr kumimoji="1" lang="en-US" altLang="ja-JP" dirty="0"/>
              <a:t>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C29A-C1F9-4083-804E-8C90464231FE}"/>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860671D0-3F98-4F34-B439-CD3A80148743}"/>
              </a:ext>
            </a:extLst>
          </p:cNvPr>
          <p:cNvSpPr>
            <a:spLocks noGrp="1"/>
          </p:cNvSpPr>
          <p:nvPr>
            <p:ph type="subTitle"/>
          </p:nvPr>
        </p:nvSpPr>
        <p:spPr>
          <a:xfrm>
            <a:off x="504000" y="2554768"/>
            <a:ext cx="9071640" cy="3026470"/>
          </a:xfrm>
        </p:spPr>
        <p:txBody>
          <a:bodyPr/>
          <a:lstStyle/>
          <a:p>
            <a:r>
              <a:rPr kumimoji="1" lang="ja-JP" altLang="en-US" dirty="0"/>
              <a:t>独力ではすぐに対応できないプラットフォームに対応できた</a:t>
            </a:r>
            <a:endParaRPr kumimoji="1" lang="en-US" altLang="ja-JP" dirty="0"/>
          </a:p>
          <a:p>
            <a:pPr lvl="1"/>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lvl="1"/>
            <a:r>
              <a:rPr lang="en-US" altLang="ja-JP" dirty="0"/>
              <a:t>f</a:t>
            </a:r>
            <a:r>
              <a:rPr kumimoji="1" lang="en-US" altLang="ja-JP" dirty="0"/>
              <a:t>luent-bit-go-</a:t>
            </a:r>
            <a:r>
              <a:rPr kumimoji="1" lang="en-US" altLang="ja-JP" dirty="0" err="1"/>
              <a:t>loki</a:t>
            </a:r>
            <a:r>
              <a:rPr kumimoji="1" lang="ja-JP" altLang="en-US" dirty="0"/>
              <a:t>の</a:t>
            </a:r>
            <a:r>
              <a:rPr kumimoji="1" lang="en-US" altLang="ja-JP" dirty="0"/>
              <a:t>k8s</a:t>
            </a:r>
            <a:r>
              <a:rPr kumimoji="1" lang="ja-JP" altLang="en-US" dirty="0"/>
              <a:t>へのデプロイのための</a:t>
            </a:r>
            <a:r>
              <a:rPr kumimoji="1" lang="en-US" altLang="ja-JP" dirty="0"/>
              <a:t>helm chart</a:t>
            </a:r>
            <a:r>
              <a:rPr kumimoji="1" lang="ja-JP" altLang="en-US" dirty="0"/>
              <a:t>サポートが入った</a:t>
            </a:r>
            <a:endParaRPr lang="en-US" altLang="ja-JP" dirty="0"/>
          </a:p>
          <a:p>
            <a:pPr lvl="1"/>
            <a:r>
              <a:rPr kumimoji="1" lang="en-US" altLang="ja-JP" dirty="0"/>
              <a:t>Grafana/Loki</a:t>
            </a:r>
            <a:r>
              <a:rPr kumimoji="1" lang="ja-JP" altLang="en-US" dirty="0"/>
              <a:t>公式の</a:t>
            </a:r>
            <a:r>
              <a:rPr kumimoji="1" lang="en-US" altLang="ja-JP" dirty="0"/>
              <a:t>fluent-bit</a:t>
            </a:r>
            <a:r>
              <a:rPr kumimoji="1" lang="ja-JP" altLang="en-US" dirty="0"/>
              <a:t>プラグインの</a:t>
            </a:r>
            <a:r>
              <a:rPr kumimoji="1" lang="en-US" altLang="ja-JP" dirty="0"/>
              <a:t>Docker</a:t>
            </a:r>
            <a:r>
              <a:rPr kumimoji="1" lang="ja-JP" altLang="en-US" dirty="0"/>
              <a:t>イメージが提供されるようになった</a:t>
            </a:r>
            <a:endParaRPr kumimoji="1" lang="en-US" altLang="ja-JP" dirty="0"/>
          </a:p>
          <a:p>
            <a:pPr lvl="1"/>
            <a:r>
              <a:rPr lang="ja-JP" altLang="en-US" dirty="0"/>
              <a:t>ドキュメントもちゃんと書かれた</a:t>
            </a:r>
            <a:endParaRPr kumimoji="1" lang="ja-JP" altLang="en-US" dirty="0"/>
          </a:p>
        </p:txBody>
      </p:sp>
    </p:spTree>
    <p:extLst>
      <p:ext uri="{BB962C8B-B14F-4D97-AF65-F5344CB8AC3E}">
        <p14:creationId xmlns:p14="http://schemas.microsoft.com/office/powerpoint/2010/main" val="413896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492" y="3092885"/>
            <a:ext cx="9071640" cy="1661993"/>
          </a:xfrm>
        </p:spPr>
        <p:txBody>
          <a:bodyPr/>
          <a:lstStyle/>
          <a:p>
            <a:pPr marL="0" indent="0">
              <a:buNone/>
            </a:pPr>
            <a:r>
              <a:rPr kumimoji="1" lang="ja-JP" altLang="en-US" sz="4000" dirty="0"/>
              <a:t>ちょっとした不便さや、新しく作った便利さを正しく開発元に伝えて昨日よりも便利にしていきましょう！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tc>
                <a:tc>
                  <a:txBody>
                    <a:bodyPr/>
                    <a:lstStyle/>
                    <a:p>
                      <a:pPr algn="ctr"/>
                      <a:r>
                        <a:rPr kumimoji="1" lang="en-US" altLang="ja-JP" sz="2400" dirty="0"/>
                        <a:t>C</a:t>
                      </a:r>
                      <a:endParaRPr kumimoji="1" lang="ja-JP" altLang="en-US" sz="2400" dirty="0"/>
                    </a:p>
                  </a:txBody>
                  <a:tcP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tc>
                <a:tc>
                  <a:txBody>
                    <a:bodyPr/>
                    <a:lstStyle/>
                    <a:p>
                      <a:pPr algn="ctr"/>
                      <a:r>
                        <a:rPr kumimoji="1" lang="ja-JP" altLang="en-US" sz="2400" dirty="0"/>
                        <a:t>なし（依存ライブラリは同梱）</a:t>
                      </a:r>
                    </a:p>
                  </a:txBody>
                  <a:tcP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tc>
                <a:tc>
                  <a:txBody>
                    <a:bodyPr/>
                    <a:lstStyle/>
                    <a:p>
                      <a:pPr algn="ctr"/>
                      <a:r>
                        <a:rPr kumimoji="1" lang="en-US" altLang="ja-JP" sz="2400" dirty="0"/>
                        <a:t>Ruby</a:t>
                      </a:r>
                      <a:endParaRPr kumimoji="1" lang="ja-JP" altLang="en-US" sz="2400" dirty="0"/>
                    </a:p>
                  </a:txBody>
                  <a:tcP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4023165081"/>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tc>
                <a:tc>
                  <a:txBody>
                    <a:bodyPr/>
                    <a:lstStyle/>
                    <a:p>
                      <a:pPr algn="ctr"/>
                      <a:r>
                        <a:rPr kumimoji="1" lang="en-US" altLang="ja-JP" sz="2400" dirty="0"/>
                        <a:t>C</a:t>
                      </a:r>
                      <a:endParaRPr kumimoji="1" lang="ja-JP" altLang="en-US" sz="2400" dirty="0"/>
                    </a:p>
                  </a:txBody>
                  <a:tcP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tc>
                <a:tc>
                  <a:txBody>
                    <a:bodyPr/>
                    <a:lstStyle/>
                    <a:p>
                      <a:pPr algn="ctr"/>
                      <a:r>
                        <a:rPr kumimoji="1" lang="ja-JP" altLang="en-US" sz="2400" dirty="0"/>
                        <a:t>なし（依存ライブラリは同梱）</a:t>
                      </a:r>
                    </a:p>
                  </a:txBody>
                  <a:tcP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tc>
                <a:tc>
                  <a:txBody>
                    <a:bodyPr/>
                    <a:lstStyle/>
                    <a:p>
                      <a:pPr algn="ctr"/>
                      <a:r>
                        <a:rPr kumimoji="1" lang="en-US" altLang="ja-JP" sz="2400" dirty="0"/>
                        <a:t>Ruby</a:t>
                      </a:r>
                      <a:endParaRPr kumimoji="1" lang="ja-JP" altLang="en-US" sz="2400" dirty="0"/>
                    </a:p>
                  </a:txBody>
                  <a:tcP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188619"/>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651091"/>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199526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3756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18258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15083"/>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8428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27884"/>
            <a:ext cx="9071640" cy="2451953"/>
          </a:xfrm>
        </p:spPr>
        <p:txBody>
          <a:bodyPr/>
          <a:lstStyle/>
          <a:p>
            <a:pPr marL="514350" indent="-514350">
              <a:buFont typeface="+mj-lt"/>
              <a:buAutoNum type="arabicPeriod"/>
            </a:pPr>
            <a:r>
              <a:rPr kumimoji="1" lang="ja-JP" altLang="en-US" dirty="0"/>
              <a:t>共有ライブラリとしてビルド</a:t>
            </a:r>
            <a:endParaRPr kumimoji="1" lang="en-US" altLang="ja-JP" dirty="0"/>
          </a:p>
          <a:p>
            <a:pPr marL="514350" indent="-514350">
              <a:buFont typeface="+mj-lt"/>
              <a:buAutoNum type="arabicPeriod"/>
            </a:pPr>
            <a:endParaRPr lang="en-US" altLang="ja-JP" dirty="0"/>
          </a:p>
          <a:p>
            <a:pPr marL="514350" indent="-514350">
              <a:buFont typeface="+mj-lt"/>
              <a:buAutoNum type="arabicPeriod"/>
            </a:pPr>
            <a:endParaRPr kumimoji="1" lang="en-US" altLang="ja-JP" dirty="0"/>
          </a:p>
          <a:p>
            <a:pPr marL="514350" indent="-514350">
              <a:buFont typeface="+mj-lt"/>
              <a:buAutoNum type="arabicPeriod"/>
            </a:pPr>
            <a:endParaRPr kumimoji="1" lang="en-US" altLang="ja-JP" dirty="0"/>
          </a:p>
          <a:p>
            <a:pPr marL="514350" indent="-514350">
              <a:buFont typeface="+mj-lt"/>
              <a:buAutoNum type="arabicPeriod"/>
            </a:pPr>
            <a:r>
              <a:rPr lang="ja-JP" altLang="en-US" dirty="0"/>
              <a:t>読み込みパスに追加して起動</a:t>
            </a:r>
            <a:endParaRPr kumimoji="1" lang="ja-JP" altLang="en-US"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54138"/>
            <a:ext cx="815284" cy="387798"/>
          </a:xfrm>
        </p:spPr>
        <p:txBody>
          <a:bodyPr/>
          <a:lstStyle/>
          <a:p>
            <a:pPr marL="0" indent="0">
              <a:buNone/>
            </a:pPr>
            <a:r>
              <a:rPr kumimoji="1" lang="en-US" altLang="ja-JP" dirty="0"/>
              <a:t>Loki</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11420</TotalTime>
  <Words>2785</Words>
  <Application>Microsoft Office PowerPoint</Application>
  <PresentationFormat>ユーザー設定</PresentationFormat>
  <Paragraphs>281</Paragraphs>
  <Slides>25</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OSSにフィードバックする作法</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288</cp:revision>
  <dcterms:created xsi:type="dcterms:W3CDTF">2019-10-29T16:24:20Z</dcterms:created>
  <dcterms:modified xsi:type="dcterms:W3CDTF">2020-01-15T05:21:57Z</dcterms:modified>
  <dc:language>ja-JP</dc:language>
</cp:coreProperties>
</file>