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93" r:id="rId19"/>
    <p:sldId id="287" r:id="rId20"/>
    <p:sldId id="288" r:id="rId21"/>
    <p:sldId id="286" r:id="rId22"/>
    <p:sldId id="285" r:id="rId23"/>
    <p:sldId id="284" r:id="rId24"/>
    <p:sldId id="283"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6" autoAdjust="0"/>
    <p:restoredTop sz="91516" autoAdjust="0"/>
  </p:normalViewPr>
  <p:slideViewPr>
    <p:cSldViewPr snapToGrid="0">
      <p:cViewPr varScale="1">
        <p:scale>
          <a:sx n="110" d="100"/>
          <a:sy n="110" d="100"/>
        </p:scale>
        <p:origin x="69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2020/1/14</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endParaRPr kumimoji="1" lang="en-US" altLang="ja-JP" dirty="0"/>
          </a:p>
          <a:p>
            <a:r>
              <a:rPr kumimoji="1" lang="ja-JP" altLang="en-US" dirty="0"/>
              <a:t>忘れてはいけないのが</a:t>
            </a:r>
            <a:r>
              <a:rPr kumimoji="1" lang="en-US" altLang="ja-JP" dirty="0"/>
              <a:t>Issue</a:t>
            </a:r>
            <a:r>
              <a:rPr kumimoji="1" lang="ja-JP" altLang="en-US" dirty="0"/>
              <a:t>チケットがあったから、というのもあります。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つ目は、関連する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24</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2020/1/14</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2942566"/>
            <a:ext cx="9071640" cy="2250873"/>
          </a:xfrm>
        </p:spPr>
        <p:txBody>
          <a:bodyPr/>
          <a:lstStyle/>
          <a:p>
            <a:r>
              <a:rPr kumimoji="1" lang="ja-JP" altLang="en-US" dirty="0"/>
              <a:t>作った理由は？</a:t>
            </a:r>
            <a:endParaRPr kumimoji="1" lang="en-US" altLang="ja-JP" dirty="0"/>
          </a:p>
          <a:p>
            <a:pPr lvl="1"/>
            <a:r>
              <a:rPr lang="ja-JP" altLang="en-US" dirty="0"/>
              <a:t>同じログコレクターの中の人として</a:t>
            </a:r>
            <a:r>
              <a:rPr lang="en-US" altLang="ja-JP" dirty="0"/>
              <a:t>Loki</a:t>
            </a:r>
            <a:r>
              <a:rPr lang="ja-JP" altLang="en-US" dirty="0"/>
              <a:t>に触れておきたい</a:t>
            </a:r>
            <a:endParaRPr lang="en-US" altLang="ja-JP" dirty="0"/>
          </a:p>
          <a:p>
            <a:pPr lvl="1"/>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lvl="2"/>
            <a:r>
              <a:rPr lang="en-US" altLang="ja-JP" strike="sngStrike" dirty="0" err="1"/>
              <a:t>Promtail</a:t>
            </a:r>
            <a:r>
              <a:rPr lang="ja-JP" altLang="en-US" strike="sngStrike" dirty="0"/>
              <a:t>がちょっと使いづらい</a:t>
            </a:r>
            <a:endParaRPr lang="en-US" altLang="ja-JP" strike="sngStrike" dirty="0"/>
          </a:p>
          <a:p>
            <a:pPr lvl="1"/>
            <a:r>
              <a:rPr lang="ja-JP" altLang="en-US" strike="sngStrike" dirty="0"/>
              <a:t>そこに</a:t>
            </a:r>
            <a:r>
              <a:rPr lang="en-US" altLang="ja-JP" strike="sngStrike" dirty="0"/>
              <a:t>Issue</a:t>
            </a:r>
            <a:r>
              <a:rPr lang="ja-JP" altLang="en-US" strike="sngStrike" dirty="0"/>
              <a:t>チケットがあったから</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
        <p:nvSpPr>
          <p:cNvPr id="6" name="四角形: 角を丸くする 5">
            <a:extLst>
              <a:ext uri="{FF2B5EF4-FFF2-40B4-BE49-F238E27FC236}">
                <a16:creationId xmlns:a16="http://schemas.microsoft.com/office/drawing/2014/main" id="{9F0C53A7-B1F0-4D7E-A668-604FA6955211}"/>
              </a:ext>
            </a:extLst>
          </p:cNvPr>
          <p:cNvSpPr/>
          <p:nvPr/>
        </p:nvSpPr>
        <p:spPr>
          <a:xfrm>
            <a:off x="457200" y="6172200"/>
            <a:ext cx="4850296" cy="77436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039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06872"/>
            <a:ext cx="3691882" cy="4522264"/>
          </a:xfrm>
        </p:spPr>
        <p:txBody>
          <a:bodyPr/>
          <a:lstStyle/>
          <a:p>
            <a:r>
              <a:rPr kumimoji="1" lang="en-US" altLang="ja-JP" dirty="0">
                <a:hlinkClick r:id="rId3"/>
              </a:rPr>
              <a:t>Grafana/Loki#847</a:t>
            </a:r>
            <a:endParaRPr kumimoji="1" lang="en-US" altLang="ja-JP" dirty="0"/>
          </a:p>
          <a:p>
            <a:r>
              <a:rPr kumimoji="1" lang="ja-JP" altLang="en-US" dirty="0"/>
              <a:t>一般に</a:t>
            </a:r>
            <a:r>
              <a:rPr kumimoji="1" lang="en-US" altLang="ja-JP" dirty="0"/>
              <a:t>OSS</a:t>
            </a:r>
            <a:r>
              <a:rPr kumimoji="1" lang="ja-JP" altLang="en-US" dirty="0"/>
              <a:t>にフィードバックする作法に準じればちゃんと見てもらえる</a:t>
            </a:r>
            <a:endParaRPr kumimoji="1" lang="en-US" altLang="ja-JP"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832107"/>
            <a:ext cx="4172361" cy="5895460"/>
          </a:xfrm>
        </p:spPr>
        <p:txBody>
          <a:bodyPr/>
          <a:lstStyle/>
          <a:p>
            <a:pPr marL="514350" indent="-514350">
              <a:buFont typeface="+mj-lt"/>
              <a:buAutoNum type="arabicPeriod"/>
            </a:pPr>
            <a:r>
              <a:rPr kumimoji="1" lang="ja-JP" altLang="en-US" dirty="0"/>
              <a:t>はっきりとした動機を書く</a:t>
            </a:r>
            <a:endParaRPr kumimoji="1" lang="en-US" altLang="ja-JP"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lang="ja-JP" altLang="en-US" dirty="0"/>
              <a:t>関連</a:t>
            </a:r>
            <a:r>
              <a:rPr kumimoji="1" lang="ja-JP" altLang="en-US" dirty="0"/>
              <a:t>する</a:t>
            </a:r>
            <a:r>
              <a:rPr kumimoji="1" lang="en-US" altLang="ja-JP" dirty="0"/>
              <a:t>Issue</a:t>
            </a:r>
            <a:r>
              <a:rPr kumimoji="1" lang="ja-JP" altLang="en-US" dirty="0"/>
              <a:t>チケット番号</a:t>
            </a:r>
            <a:endParaRPr kumimoji="1" lang="en-US" altLang="ja-JP"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dirty="0"/>
              <a:t>チェックリストがあれば忘れずに埋める</a:t>
            </a:r>
            <a:endParaRPr lang="en-US" altLang="ja-JP"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
        <p:nvSpPr>
          <p:cNvPr id="5" name="四角形: 角を丸くする 4">
            <a:extLst>
              <a:ext uri="{FF2B5EF4-FFF2-40B4-BE49-F238E27FC236}">
                <a16:creationId xmlns:a16="http://schemas.microsoft.com/office/drawing/2014/main" id="{18265FE4-B739-46B1-8F75-AB00C3FDCB09}"/>
              </a:ext>
            </a:extLst>
          </p:cNvPr>
          <p:cNvSpPr/>
          <p:nvPr/>
        </p:nvSpPr>
        <p:spPr>
          <a:xfrm>
            <a:off x="504000" y="1893405"/>
            <a:ext cx="2959787" cy="3975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四角形: 角を丸くする 5">
            <a:extLst>
              <a:ext uri="{FF2B5EF4-FFF2-40B4-BE49-F238E27FC236}">
                <a16:creationId xmlns:a16="http://schemas.microsoft.com/office/drawing/2014/main" id="{51AAFA09-F5AE-4462-8D96-E3787BA402DC}"/>
              </a:ext>
            </a:extLst>
          </p:cNvPr>
          <p:cNvSpPr/>
          <p:nvPr/>
        </p:nvSpPr>
        <p:spPr>
          <a:xfrm>
            <a:off x="503999" y="2290971"/>
            <a:ext cx="2959787" cy="3279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93EB7CC-4A79-4140-B5E6-1C348B3F98E9}"/>
              </a:ext>
            </a:extLst>
          </p:cNvPr>
          <p:cNvSpPr/>
          <p:nvPr/>
        </p:nvSpPr>
        <p:spPr>
          <a:xfrm>
            <a:off x="503998" y="6170544"/>
            <a:ext cx="2959787" cy="5278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136899"/>
            <a:ext cx="8716073" cy="6422776"/>
          </a:xfrm>
        </p:spPr>
        <p:txBody>
          <a:bodyPr/>
          <a:lstStyle/>
          <a:p>
            <a:pPr marL="0" indent="0">
              <a:buNone/>
            </a:pPr>
            <a:r>
              <a:rPr kumimoji="1" lang="ja-JP" altLang="en-US" sz="4000" dirty="0"/>
              <a:t>株式会社クリアコード</a:t>
            </a:r>
            <a:endParaRPr kumimoji="1" lang="en-US" altLang="ja-JP" sz="4000" dirty="0"/>
          </a:p>
          <a:p>
            <a:pPr marL="0" indent="0">
              <a:buNone/>
            </a:pPr>
            <a:r>
              <a:rPr lang="en-US" altLang="ja-JP" dirty="0"/>
              <a:t>Hiroshi </a:t>
            </a:r>
            <a:r>
              <a:rPr lang="en-US" altLang="ja-JP" dirty="0" err="1"/>
              <a:t>Hatake</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r>
              <a:rPr lang="ja-JP" altLang="en-US" dirty="0"/>
              <a:t>業務</a:t>
            </a:r>
            <a:endParaRPr lang="en-US" altLang="ja-JP" dirty="0"/>
          </a:p>
          <a:p>
            <a:pPr lvl="1"/>
            <a:r>
              <a:rPr kumimoji="1" lang="en-US" altLang="ja-JP" dirty="0" err="1"/>
              <a:t>Fluentd</a:t>
            </a:r>
            <a:r>
              <a:rPr kumimoji="1" lang="ja-JP" altLang="en-US" dirty="0"/>
              <a:t>といくつかの</a:t>
            </a:r>
            <a:r>
              <a:rPr kumimoji="1" lang="en-US" altLang="ja-JP" dirty="0" err="1"/>
              <a:t>Fluentd</a:t>
            </a:r>
            <a:r>
              <a:rPr kumimoji="1" lang="ja-JP" altLang="en-US" dirty="0"/>
              <a:t>プラグイン</a:t>
            </a:r>
            <a:r>
              <a:rPr lang="ja-JP" altLang="en-US" dirty="0"/>
              <a:t>の中の人（≠</a:t>
            </a:r>
            <a:r>
              <a:rPr lang="en-US" altLang="ja-JP" dirty="0"/>
              <a:t>fluent-bit</a:t>
            </a:r>
            <a:r>
              <a:rPr lang="ja-JP" altLang="en-US" dirty="0"/>
              <a:t>の中の人）</a:t>
            </a:r>
            <a:endParaRPr lang="en-US" altLang="ja-JP" dirty="0"/>
          </a:p>
          <a:p>
            <a:pPr lvl="2"/>
            <a:r>
              <a:rPr lang="en-US" altLang="ja-JP" dirty="0" err="1"/>
              <a:t>Fluentd</a:t>
            </a:r>
            <a:r>
              <a:rPr lang="ja-JP" altLang="en-US" dirty="0"/>
              <a:t>本体や</a:t>
            </a:r>
            <a:r>
              <a:rPr lang="en-US" altLang="ja-JP" dirty="0" err="1"/>
              <a:t>Fluentd</a:t>
            </a:r>
            <a:r>
              <a:rPr lang="ja-JP" altLang="en-US" dirty="0"/>
              <a:t>プラグインの</a:t>
            </a:r>
            <a:r>
              <a:rPr lang="en-US" altLang="ja-JP" dirty="0"/>
              <a:t>Windows</a:t>
            </a:r>
            <a:r>
              <a:rPr lang="ja-JP" altLang="en-US" dirty="0"/>
              <a:t>対応</a:t>
            </a:r>
            <a:endParaRPr lang="en-US" altLang="ja-JP" dirty="0"/>
          </a:p>
          <a:p>
            <a:pPr lvl="2"/>
            <a:r>
              <a:rPr lang="en-US" altLang="ja-JP" dirty="0"/>
              <a:t>fluent-plugin-</a:t>
            </a:r>
            <a:r>
              <a:rPr lang="en-US" altLang="ja-JP" dirty="0" err="1"/>
              <a:t>elasticsearch</a:t>
            </a:r>
            <a:endParaRPr lang="en-US" altLang="ja-JP" dirty="0"/>
          </a:p>
          <a:p>
            <a:pPr lvl="2"/>
            <a:r>
              <a:rPr lang="en-US" altLang="ja-JP" dirty="0"/>
              <a:t>fluent-plugin-</a:t>
            </a:r>
            <a:r>
              <a:rPr lang="en-US" altLang="ja-JP" dirty="0" err="1"/>
              <a:t>kafka</a:t>
            </a:r>
            <a:endParaRPr lang="en-US" altLang="ja-JP" dirty="0"/>
          </a:p>
          <a:p>
            <a:pPr lvl="2"/>
            <a:r>
              <a:rPr lang="en-US" altLang="ja-JP" dirty="0"/>
              <a:t>fluent-plugin-windows-</a:t>
            </a:r>
            <a:r>
              <a:rPr lang="en-US" altLang="ja-JP" dirty="0" err="1"/>
              <a:t>eventlog</a:t>
            </a:r>
            <a:r>
              <a:rPr lang="en-US" altLang="ja-JP" dirty="0"/>
              <a:t> etc.</a:t>
            </a:r>
          </a:p>
          <a:p>
            <a:pPr lvl="1"/>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436" y="1335158"/>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82341"/>
            <a:ext cx="9071640" cy="775597"/>
          </a:xfrm>
        </p:spPr>
        <p:txBody>
          <a:bodyPr/>
          <a:lstStyle/>
          <a:p>
            <a:r>
              <a:rPr lang="ja-JP" altLang="en-US" dirty="0"/>
              <a:t>少し待つと、</a:t>
            </a:r>
            <a:r>
              <a:rPr lang="en-US" altLang="ja-JP" dirty="0"/>
              <a:t>f</a:t>
            </a:r>
            <a:r>
              <a:rPr kumimoji="1" lang="en-US" altLang="ja-JP" dirty="0"/>
              <a:t>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554768"/>
            <a:ext cx="9071640" cy="3026470"/>
          </a:xfrm>
        </p:spPr>
        <p:txBody>
          <a:bodyPr/>
          <a:lstStyle/>
          <a:p>
            <a:r>
              <a:rPr kumimoji="1" lang="ja-JP" altLang="en-US" dirty="0"/>
              <a:t>独力ではすぐに対応できないプラットフォームに対応できた</a:t>
            </a:r>
            <a:endParaRPr kumimoji="1" lang="en-US" altLang="ja-JP" dirty="0"/>
          </a:p>
          <a:p>
            <a:pPr lvl="1"/>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lvl="1"/>
            <a:r>
              <a:rPr lang="en-US" altLang="ja-JP" dirty="0"/>
              <a:t>f</a:t>
            </a:r>
            <a:r>
              <a:rPr kumimoji="1" lang="en-US" altLang="ja-JP" dirty="0"/>
              <a:t>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lvl="1"/>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lvl="1"/>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302169313"/>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2805717740"/>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260154"/>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709870"/>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203999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7732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22731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74722"/>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9422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07366"/>
            <a:ext cx="9071640" cy="2492990"/>
          </a:xfrm>
        </p:spPr>
        <p:txBody>
          <a:bodyPr/>
          <a:lstStyle/>
          <a:p>
            <a:pPr marL="514350" indent="-514350">
              <a:buFont typeface="+mj-lt"/>
              <a:buAutoNum type="arabicPeriod"/>
            </a:pPr>
            <a:r>
              <a:rPr kumimoji="1" lang="ja-JP" altLang="en-US" sz="3600" dirty="0"/>
              <a:t>共有ライブラリとしてビルド</a:t>
            </a:r>
            <a:endParaRPr kumimoji="1" lang="en-US" altLang="ja-JP" sz="3600" dirty="0"/>
          </a:p>
          <a:p>
            <a:pPr marL="514350" indent="-514350">
              <a:buFont typeface="+mj-lt"/>
              <a:buAutoNum type="arabicPeriod"/>
            </a:pPr>
            <a:endParaRPr lang="en-US" altLang="ja-JP" sz="3600" dirty="0"/>
          </a:p>
          <a:p>
            <a:pPr marL="514350" indent="-514350">
              <a:buFont typeface="+mj-lt"/>
              <a:buAutoNum type="arabicPeriod"/>
            </a:pPr>
            <a:endParaRPr kumimoji="1" lang="en-US" altLang="ja-JP" sz="3600" dirty="0"/>
          </a:p>
          <a:p>
            <a:pPr marL="514350" indent="-514350">
              <a:buFont typeface="+mj-lt"/>
              <a:buAutoNum type="arabicPeriod"/>
            </a:pPr>
            <a:endParaRPr kumimoji="1" lang="en-US" altLang="ja-JP" sz="3600" dirty="0"/>
          </a:p>
          <a:p>
            <a:pPr marL="514350" indent="-514350">
              <a:buFont typeface="+mj-lt"/>
              <a:buAutoNum type="arabicPeriod"/>
            </a:pPr>
            <a:r>
              <a:rPr lang="ja-JP" altLang="en-US" sz="3600" dirty="0"/>
              <a:t>読み込みパスに追加して起動</a:t>
            </a:r>
            <a:endParaRPr kumimoji="1" lang="ja-JP" altLang="en-US" sz="36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0" y="2323028"/>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424359"/>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758904" y="4714965"/>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4" name="図 13" descr="記号 が含まれている画像&#10;&#10;自動的に生成された説明">
            <a:extLst>
              <a:ext uri="{FF2B5EF4-FFF2-40B4-BE49-F238E27FC236}">
                <a16:creationId xmlns:a16="http://schemas.microsoft.com/office/drawing/2014/main" id="{26F4D2FF-D6CC-4D54-AF59-A133439FF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784" y="2099962"/>
            <a:ext cx="1902416" cy="1681872"/>
          </a:xfrm>
          <a:prstGeom prst="rect">
            <a:avLst/>
          </a:prstGeom>
        </p:spPr>
      </p:pic>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11614</TotalTime>
  <Words>2808</Words>
  <Application>Microsoft Office PowerPoint</Application>
  <PresentationFormat>ユーザー設定</PresentationFormat>
  <Paragraphs>285</Paragraphs>
  <Slides>25</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315</cp:revision>
  <dcterms:created xsi:type="dcterms:W3CDTF">2019-10-29T16:24:20Z</dcterms:created>
  <dcterms:modified xsi:type="dcterms:W3CDTF">2020-01-15T08:35:41Z</dcterms:modified>
  <dc:language>ja-JP</dc:language>
</cp:coreProperties>
</file>