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5F231E-C9D7-4AD4-8805-94C7B088F493}">
  <a:tblStyle styleId="{4C5F231E-C9D7-4AD4-8805-94C7B088F4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ecf516f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0ecf516f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ecf516f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ecf516f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ecf516f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ecf516f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29029a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29029a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1354fee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1354fee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fd7c4e0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fd7c4e0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fd7c4e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fd7c4e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fd7c4e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fd7c4e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fd7c4e0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fd7c4e0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16661f4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16661f4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ecf516f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ecf516f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ecf516f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ecf516f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165A Milestone3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Database Builders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Transaction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Acquire Lock State: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Pass the hashmap to lock manager, asking for locks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record lock transaction ask for will have a Lock Base Entry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record already has a shared lock on it, update(W) will fail to grap lock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record already has a exclusive lock on it, any acquire will fail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any failure happens, abort the whole transaction based on 2PL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21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Package Usage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86700" y="954825"/>
            <a:ext cx="8520600" cy="3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readerwriterlock import rwlock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Typically there are three types of lock base: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RWLockRead (solves First readers-writers problem, reader priority);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RWLockWrite (solves Second readers-writers problem, writer priority);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RWLockFair (solves Third readers-writers problem, fair);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we are using strict 2PL for this, so there won’t be any starvation, that’s why we simply choose a random lock base for each record, say, Fair Lock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= rwlock.RWLockFair(); a.gen_wlock()  # Generate Exclusive Lock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Transaction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Ending State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abort, then discard the whole transaction without processing the queries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not abort, then release all the locks and commit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Ret 1 if success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Ret 0 if aborted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 value will be pushed in thread-safe deque for book-keeping of transaction  worker’s result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Latch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65300" y="1291775"/>
            <a:ext cx="8520600" cy="1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Page latch is implemented in Cache abstraction </a:t>
            </a:r>
            <a:r>
              <a:rPr lang="en-US" dirty="0"/>
              <a:t>by providing a critical section for page revision and </a:t>
            </a:r>
            <a:r>
              <a:rPr lang="en-US" dirty="0" err="1"/>
              <a:t>Tid</a:t>
            </a:r>
            <a:r>
              <a:rPr lang="en-US" dirty="0"/>
              <a:t> increments</a:t>
            </a:r>
            <a:r>
              <a:rPr lang="en" dirty="0"/>
              <a:t> where threading lock and pin mechanism will prevent race condition.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Both static methods of setting page and getting page will have their own corresponding latches.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 vs Abort Rate vs Number of Threads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our observation, we figured out as the number of workers increase, the abort rate increase and the throughput increases as well.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implies even though threads may have conflict with each other, the throughput still increases by adding more threads as well.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*The throughput grows inverse exponentially as we add more threads.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20100" y="436650"/>
            <a:ext cx="79038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Vs Number of Threads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We observed that both Through and abort rate grow inverse exponentially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7" name="Google Shape;67;p15" title="Throughput (Queries/s) vs. Number Of Threads (1-20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25" y="2017700"/>
            <a:ext cx="4030797" cy="249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 title="Abort Rate % vs. Number Of Threads (1-20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829" y="2050005"/>
            <a:ext cx="4030776" cy="24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Size of Records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61875"/>
            <a:ext cx="85206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 that as the size of records increase, the abort rate and the throughput  decreases.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23501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{4C5F231E-C9D7-4AD4-8805-94C7B088F493}</a:tableStyleId>
              </a:tblPr>
              <a:tblGrid>
                <a:gridCol w="8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Recor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Number Of Threads (1-20)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Transactions Per Thread(1-20)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Queries Per Transaction (1- 1000)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Abort Rate 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Throughput (Queries/s)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16.04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25580.63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30000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14.42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21907.48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60000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9.82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18816.98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11.11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19690.31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Number of Transactions per Thread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the number of transactions per thread increase, we observe that the abort rate and the throughput increases. </a:t>
            </a:r>
            <a:endParaRPr/>
          </a:p>
        </p:txBody>
      </p:sp>
      <p:pic>
        <p:nvPicPr>
          <p:cNvPr id="82" name="Google Shape;82;p17" title="Abort Rate % vs. Transactions Per Thread (1-20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5775"/>
            <a:ext cx="4456050" cy="275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Transactions Per Thread (1-20) vs. Throughput (Queries/s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850" y="2235775"/>
            <a:ext cx="4230750" cy="2616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Queries per Transaction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observe that as the queries per transaction increase, the abort rate decrease and the throughput increase. </a:t>
            </a:r>
            <a:endParaRPr/>
          </a:p>
        </p:txBody>
      </p:sp>
      <p:pic>
        <p:nvPicPr>
          <p:cNvPr id="90" name="Google Shape;90;p18" title="Throughput (Queries/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4675"/>
            <a:ext cx="4571037" cy="28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 title="Abort Rate %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837" y="2164675"/>
            <a:ext cx="4115763" cy="254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65775" y="394725"/>
            <a:ext cx="8520600" cy="4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Base on the previous results, we now kind of know which combinations would lead to high throughput and small abort rate. Hence, we ran this combination where number of threads(workers) = 10 and number and size of records = 30000, number of transactions each thread = 1 and number of queries each transaction = 10000. We therefore, obtained: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	</a:t>
            </a:r>
            <a:r>
              <a:rPr lang="en" sz="3600"/>
              <a:t>Abort Rate = 0.02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						Throughput = 43413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is a pretty good value!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layout and some details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183100" y="696250"/>
            <a:ext cx="8520600" cy="4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Lock Manager Class is placed within Table class, which assures the synchronization support even for multiple tables. Its policy is based on strict 2PL.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2. Once the corresponding queries added to transaction class, transaction class will keep a reference of table using “getmembers” functions, therefore our constructor needs zero parameters, strictly following the format of tester.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getmembers(query, lambda member: isinstance(member, Query))[0][1]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=&gt;reference of one particular Query instance=&gt;Table reference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Each query in transaction will keep a reference of one particular Query instance based on the workflow of tester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3. Add page latch to ensure atomic read write operations for page accessing in the abstraction layer of cache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Transaction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Preprocessing State: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Prepare records locks information by the following: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take note of pkeys and lock type details in all queries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In preprocess state, we store and update the information of locks for queries.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 data structure is hashmap mapping primary key(unique id) -&gt; lock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lock type: "r" / "w"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Dark</vt:lpstr>
      <vt:lpstr>ECS 165A Milestone3</vt:lpstr>
      <vt:lpstr>Throughput vs Abort Rate vs Number of Threads</vt:lpstr>
      <vt:lpstr>PowerPoint Presentation</vt:lpstr>
      <vt:lpstr>VS Size of Records</vt:lpstr>
      <vt:lpstr>VS Number of Transactions per Thread</vt:lpstr>
      <vt:lpstr>VS Queries per Transaction</vt:lpstr>
      <vt:lpstr>Base on the previous results, we now kind of know which combinations would lead to high throughput and small abort rate. Hence, we ran this combination where number of threads(workers) = 10 and number and size of records = 30000, number of transactions each thread = 1 and number of queries each transaction = 10000. We therefore, obtained:       Abort Rate = 0.02       Throughput = 43413 Which is a pretty good value!</vt:lpstr>
      <vt:lpstr>General layout and some details</vt:lpstr>
      <vt:lpstr>Workflow of Transaction</vt:lpstr>
      <vt:lpstr>Workflow of Transaction</vt:lpstr>
      <vt:lpstr>External Package Usage</vt:lpstr>
      <vt:lpstr>Workflow of Transaction</vt:lpstr>
      <vt:lpstr>Page Latch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 165A Milestone3</dc:title>
  <cp:lastModifiedBy>Alex Su</cp:lastModifiedBy>
  <cp:revision>1</cp:revision>
  <dcterms:modified xsi:type="dcterms:W3CDTF">2020-03-12T00:21:26Z</dcterms:modified>
</cp:coreProperties>
</file>