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ube 4"/>
          <p:cNvSpPr/>
          <p:nvPr/>
        </p:nvSpPr>
        <p:spPr>
          <a:xfrm>
            <a:off x="415925" y="3321050"/>
            <a:ext cx="292735" cy="29273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 rot="0">
            <a:off x="1588135" y="468630"/>
            <a:ext cx="721360" cy="5879465"/>
            <a:chOff x="2448" y="916"/>
            <a:chExt cx="1136" cy="9259"/>
          </a:xfrm>
        </p:grpSpPr>
        <p:sp>
          <p:nvSpPr>
            <p:cNvPr id="15" name="Cube 14"/>
            <p:cNvSpPr/>
            <p:nvPr/>
          </p:nvSpPr>
          <p:spPr>
            <a:xfrm>
              <a:off x="2448" y="916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2448" y="1497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2448" y="2060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2448" y="2664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2448" y="3281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2448" y="3844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2448" y="4506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2448" y="5087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2448" y="5650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>
              <a:off x="2448" y="6254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2448" y="6835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Cube 26"/>
            <p:cNvSpPr/>
            <p:nvPr/>
          </p:nvSpPr>
          <p:spPr>
            <a:xfrm>
              <a:off x="2448" y="7398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2448" y="7993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2448" y="8597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2448" y="9178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Cube 30"/>
            <p:cNvSpPr/>
            <p:nvPr/>
          </p:nvSpPr>
          <p:spPr>
            <a:xfrm>
              <a:off x="2448" y="9741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Cube 31"/>
            <p:cNvSpPr/>
            <p:nvPr/>
          </p:nvSpPr>
          <p:spPr>
            <a:xfrm>
              <a:off x="3152" y="918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Cube 32"/>
            <p:cNvSpPr/>
            <p:nvPr/>
          </p:nvSpPr>
          <p:spPr>
            <a:xfrm>
              <a:off x="3152" y="1499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Cube 33"/>
            <p:cNvSpPr/>
            <p:nvPr/>
          </p:nvSpPr>
          <p:spPr>
            <a:xfrm>
              <a:off x="3152" y="2062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Cube 34"/>
            <p:cNvSpPr/>
            <p:nvPr/>
          </p:nvSpPr>
          <p:spPr>
            <a:xfrm>
              <a:off x="3152" y="2666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3152" y="3283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3152" y="3846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Cube 37"/>
            <p:cNvSpPr/>
            <p:nvPr/>
          </p:nvSpPr>
          <p:spPr>
            <a:xfrm>
              <a:off x="3152" y="4508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Cube 38"/>
            <p:cNvSpPr/>
            <p:nvPr/>
          </p:nvSpPr>
          <p:spPr>
            <a:xfrm>
              <a:off x="3152" y="5089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3152" y="5652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3152" y="6256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3152" y="6837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3152" y="7400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Cube 43"/>
            <p:cNvSpPr/>
            <p:nvPr/>
          </p:nvSpPr>
          <p:spPr>
            <a:xfrm>
              <a:off x="3152" y="7995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3152" y="8599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3152" y="9180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3152" y="9743"/>
              <a:ext cx="432" cy="43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45" name="Group 544"/>
          <p:cNvGrpSpPr/>
          <p:nvPr/>
        </p:nvGrpSpPr>
        <p:grpSpPr>
          <a:xfrm rot="0">
            <a:off x="4244975" y="758190"/>
            <a:ext cx="309880" cy="5100955"/>
            <a:chOff x="6667" y="1005"/>
            <a:chExt cx="488" cy="8033"/>
          </a:xfrm>
        </p:grpSpPr>
        <p:grpSp>
          <p:nvGrpSpPr>
            <p:cNvPr id="544" name="Group 543"/>
            <p:cNvGrpSpPr/>
            <p:nvPr/>
          </p:nvGrpSpPr>
          <p:grpSpPr>
            <a:xfrm>
              <a:off x="6667" y="1005"/>
              <a:ext cx="489" cy="3982"/>
              <a:chOff x="6566" y="3444"/>
              <a:chExt cx="489" cy="3982"/>
            </a:xfrm>
          </p:grpSpPr>
          <p:sp>
            <p:nvSpPr>
              <p:cNvPr id="83" name="Cube 82"/>
              <p:cNvSpPr/>
              <p:nvPr/>
            </p:nvSpPr>
            <p:spPr>
              <a:xfrm>
                <a:off x="6566" y="3444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4" name="Cube 83"/>
              <p:cNvSpPr/>
              <p:nvPr/>
            </p:nvSpPr>
            <p:spPr>
              <a:xfrm>
                <a:off x="6566" y="3694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5" name="Cube 84"/>
              <p:cNvSpPr/>
              <p:nvPr/>
            </p:nvSpPr>
            <p:spPr>
              <a:xfrm>
                <a:off x="6566" y="3936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Cube 85"/>
              <p:cNvSpPr/>
              <p:nvPr/>
            </p:nvSpPr>
            <p:spPr>
              <a:xfrm>
                <a:off x="6566" y="4196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Cube 86"/>
              <p:cNvSpPr/>
              <p:nvPr/>
            </p:nvSpPr>
            <p:spPr>
              <a:xfrm>
                <a:off x="6566" y="4461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8" name="Cube 87"/>
              <p:cNvSpPr/>
              <p:nvPr/>
            </p:nvSpPr>
            <p:spPr>
              <a:xfrm>
                <a:off x="6566" y="4703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9" name="Cube 88"/>
              <p:cNvSpPr/>
              <p:nvPr/>
            </p:nvSpPr>
            <p:spPr>
              <a:xfrm>
                <a:off x="6566" y="4988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0" name="Cube 89"/>
              <p:cNvSpPr/>
              <p:nvPr/>
            </p:nvSpPr>
            <p:spPr>
              <a:xfrm>
                <a:off x="6566" y="5238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1" name="Cube 90"/>
              <p:cNvSpPr/>
              <p:nvPr/>
            </p:nvSpPr>
            <p:spPr>
              <a:xfrm>
                <a:off x="6566" y="5480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2" name="Cube 91"/>
              <p:cNvSpPr/>
              <p:nvPr/>
            </p:nvSpPr>
            <p:spPr>
              <a:xfrm>
                <a:off x="6566" y="5739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Cube 92"/>
              <p:cNvSpPr/>
              <p:nvPr/>
            </p:nvSpPr>
            <p:spPr>
              <a:xfrm>
                <a:off x="6566" y="5990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Cube 93"/>
              <p:cNvSpPr/>
              <p:nvPr/>
            </p:nvSpPr>
            <p:spPr>
              <a:xfrm>
                <a:off x="6566" y="6231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Cube 94"/>
              <p:cNvSpPr/>
              <p:nvPr/>
            </p:nvSpPr>
            <p:spPr>
              <a:xfrm>
                <a:off x="6566" y="6488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Cube 95"/>
              <p:cNvSpPr/>
              <p:nvPr/>
            </p:nvSpPr>
            <p:spPr>
              <a:xfrm>
                <a:off x="6566" y="6747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Cube 96"/>
              <p:cNvSpPr/>
              <p:nvPr/>
            </p:nvSpPr>
            <p:spPr>
              <a:xfrm>
                <a:off x="6566" y="6997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8" name="Cube 97"/>
              <p:cNvSpPr/>
              <p:nvPr/>
            </p:nvSpPr>
            <p:spPr>
              <a:xfrm>
                <a:off x="6566" y="7239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Cube 98"/>
              <p:cNvSpPr/>
              <p:nvPr/>
            </p:nvSpPr>
            <p:spPr>
              <a:xfrm>
                <a:off x="6869" y="3445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0" name="Cube 99"/>
              <p:cNvSpPr/>
              <p:nvPr/>
            </p:nvSpPr>
            <p:spPr>
              <a:xfrm>
                <a:off x="6869" y="3695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1" name="Cube 100"/>
              <p:cNvSpPr/>
              <p:nvPr/>
            </p:nvSpPr>
            <p:spPr>
              <a:xfrm>
                <a:off x="6869" y="3937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2" name="Cube 101"/>
              <p:cNvSpPr/>
              <p:nvPr/>
            </p:nvSpPr>
            <p:spPr>
              <a:xfrm>
                <a:off x="6869" y="4197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Cube 102"/>
              <p:cNvSpPr/>
              <p:nvPr/>
            </p:nvSpPr>
            <p:spPr>
              <a:xfrm>
                <a:off x="6869" y="4462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" name="Cube 103"/>
              <p:cNvSpPr/>
              <p:nvPr/>
            </p:nvSpPr>
            <p:spPr>
              <a:xfrm>
                <a:off x="6869" y="4704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Cube 104"/>
              <p:cNvSpPr/>
              <p:nvPr/>
            </p:nvSpPr>
            <p:spPr>
              <a:xfrm>
                <a:off x="6869" y="4989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Cube 105"/>
              <p:cNvSpPr/>
              <p:nvPr/>
            </p:nvSpPr>
            <p:spPr>
              <a:xfrm>
                <a:off x="6869" y="5239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7" name="Cube 106"/>
              <p:cNvSpPr/>
              <p:nvPr/>
            </p:nvSpPr>
            <p:spPr>
              <a:xfrm>
                <a:off x="6869" y="5480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Cube 107"/>
              <p:cNvSpPr/>
              <p:nvPr/>
            </p:nvSpPr>
            <p:spPr>
              <a:xfrm>
                <a:off x="6869" y="5740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Cube 108"/>
              <p:cNvSpPr/>
              <p:nvPr/>
            </p:nvSpPr>
            <p:spPr>
              <a:xfrm>
                <a:off x="6869" y="5990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Cube 109"/>
              <p:cNvSpPr/>
              <p:nvPr/>
            </p:nvSpPr>
            <p:spPr>
              <a:xfrm>
                <a:off x="6869" y="6232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Cube 110"/>
              <p:cNvSpPr/>
              <p:nvPr/>
            </p:nvSpPr>
            <p:spPr>
              <a:xfrm>
                <a:off x="6869" y="6488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Cube 111"/>
              <p:cNvSpPr/>
              <p:nvPr/>
            </p:nvSpPr>
            <p:spPr>
              <a:xfrm>
                <a:off x="6869" y="6748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3" name="Cube 112"/>
              <p:cNvSpPr/>
              <p:nvPr/>
            </p:nvSpPr>
            <p:spPr>
              <a:xfrm>
                <a:off x="6869" y="6998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4" name="Cube 113"/>
              <p:cNvSpPr/>
              <p:nvPr/>
            </p:nvSpPr>
            <p:spPr>
              <a:xfrm>
                <a:off x="6869" y="7240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>
              <a:off x="6667" y="5056"/>
              <a:ext cx="489" cy="3982"/>
              <a:chOff x="7156" y="3446"/>
              <a:chExt cx="489" cy="3982"/>
            </a:xfrm>
          </p:grpSpPr>
          <p:sp>
            <p:nvSpPr>
              <p:cNvPr id="115" name="Cube 114"/>
              <p:cNvSpPr/>
              <p:nvPr/>
            </p:nvSpPr>
            <p:spPr>
              <a:xfrm>
                <a:off x="7156" y="3446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6" name="Cube 115"/>
              <p:cNvSpPr/>
              <p:nvPr/>
            </p:nvSpPr>
            <p:spPr>
              <a:xfrm>
                <a:off x="7156" y="3696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7" name="Cube 116"/>
              <p:cNvSpPr/>
              <p:nvPr/>
            </p:nvSpPr>
            <p:spPr>
              <a:xfrm>
                <a:off x="7156" y="3938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8" name="Cube 117"/>
              <p:cNvSpPr/>
              <p:nvPr/>
            </p:nvSpPr>
            <p:spPr>
              <a:xfrm>
                <a:off x="7156" y="4197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9" name="Cube 118"/>
              <p:cNvSpPr/>
              <p:nvPr/>
            </p:nvSpPr>
            <p:spPr>
              <a:xfrm>
                <a:off x="7156" y="4463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0" name="Cube 119"/>
              <p:cNvSpPr/>
              <p:nvPr/>
            </p:nvSpPr>
            <p:spPr>
              <a:xfrm>
                <a:off x="7156" y="4705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1" name="Cube 120"/>
              <p:cNvSpPr/>
              <p:nvPr/>
            </p:nvSpPr>
            <p:spPr>
              <a:xfrm>
                <a:off x="7156" y="4989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2" name="Cube 121"/>
              <p:cNvSpPr/>
              <p:nvPr/>
            </p:nvSpPr>
            <p:spPr>
              <a:xfrm>
                <a:off x="7156" y="5240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3" name="Cube 122"/>
              <p:cNvSpPr/>
              <p:nvPr/>
            </p:nvSpPr>
            <p:spPr>
              <a:xfrm>
                <a:off x="7156" y="5481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4" name="Cube 123"/>
              <p:cNvSpPr/>
              <p:nvPr/>
            </p:nvSpPr>
            <p:spPr>
              <a:xfrm>
                <a:off x="7156" y="5741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7156" y="5991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7156" y="6233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7" name="Cube 126"/>
              <p:cNvSpPr/>
              <p:nvPr/>
            </p:nvSpPr>
            <p:spPr>
              <a:xfrm>
                <a:off x="7156" y="6489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8" name="Cube 127"/>
              <p:cNvSpPr/>
              <p:nvPr/>
            </p:nvSpPr>
            <p:spPr>
              <a:xfrm>
                <a:off x="7156" y="6749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9" name="Cube 128"/>
              <p:cNvSpPr/>
              <p:nvPr/>
            </p:nvSpPr>
            <p:spPr>
              <a:xfrm>
                <a:off x="7156" y="6998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Cube 129"/>
              <p:cNvSpPr/>
              <p:nvPr/>
            </p:nvSpPr>
            <p:spPr>
              <a:xfrm>
                <a:off x="7156" y="7241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1" name="Cube 130"/>
              <p:cNvSpPr/>
              <p:nvPr/>
            </p:nvSpPr>
            <p:spPr>
              <a:xfrm>
                <a:off x="7459" y="3447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7459" y="3697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7459" y="3939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4" name="Cube 133"/>
              <p:cNvSpPr/>
              <p:nvPr/>
            </p:nvSpPr>
            <p:spPr>
              <a:xfrm>
                <a:off x="7459" y="4198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5" name="Cube 134"/>
              <p:cNvSpPr/>
              <p:nvPr/>
            </p:nvSpPr>
            <p:spPr>
              <a:xfrm>
                <a:off x="7459" y="4464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6" name="Cube 135"/>
              <p:cNvSpPr/>
              <p:nvPr/>
            </p:nvSpPr>
            <p:spPr>
              <a:xfrm>
                <a:off x="7459" y="4706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7" name="Cube 136"/>
              <p:cNvSpPr/>
              <p:nvPr/>
            </p:nvSpPr>
            <p:spPr>
              <a:xfrm>
                <a:off x="7459" y="4990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8" name="Cube 137"/>
              <p:cNvSpPr/>
              <p:nvPr/>
            </p:nvSpPr>
            <p:spPr>
              <a:xfrm>
                <a:off x="7459" y="5241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7459" y="5482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7459" y="5742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1" name="Cube 140"/>
              <p:cNvSpPr/>
              <p:nvPr/>
            </p:nvSpPr>
            <p:spPr>
              <a:xfrm>
                <a:off x="7459" y="5992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2" name="Cube 141"/>
              <p:cNvSpPr/>
              <p:nvPr/>
            </p:nvSpPr>
            <p:spPr>
              <a:xfrm>
                <a:off x="7459" y="6234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3" name="Cube 142"/>
              <p:cNvSpPr/>
              <p:nvPr/>
            </p:nvSpPr>
            <p:spPr>
              <a:xfrm>
                <a:off x="7459" y="6490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7459" y="6750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7459" y="6999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6" name="Cube 145"/>
              <p:cNvSpPr/>
              <p:nvPr/>
            </p:nvSpPr>
            <p:spPr>
              <a:xfrm>
                <a:off x="7459" y="7242"/>
                <a:ext cx="186" cy="186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546" name="Text Box 545"/>
          <p:cNvSpPr txBox="1"/>
          <p:nvPr/>
        </p:nvSpPr>
        <p:spPr>
          <a:xfrm>
            <a:off x="156845" y="4216400"/>
            <a:ext cx="810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32^3</a:t>
            </a:r>
            <a:endParaRPr lang="" altLang="en-US"/>
          </a:p>
        </p:txBody>
      </p:sp>
      <p:sp>
        <p:nvSpPr>
          <p:cNvPr id="547" name="Text Box 546"/>
          <p:cNvSpPr txBox="1"/>
          <p:nvPr/>
        </p:nvSpPr>
        <p:spPr>
          <a:xfrm>
            <a:off x="1498600" y="6450330"/>
            <a:ext cx="1216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32*</a:t>
            </a:r>
            <a:r>
              <a:rPr lang="en-US" altLang="en-US"/>
              <a:t>3</a:t>
            </a:r>
            <a:r>
              <a:rPr lang="" altLang="en-US"/>
              <a:t>0</a:t>
            </a:r>
            <a:r>
              <a:rPr lang="en-US" altLang="en-US"/>
              <a:t>^3</a:t>
            </a:r>
            <a:endParaRPr lang="en-US" altLang="en-US"/>
          </a:p>
        </p:txBody>
      </p:sp>
      <p:sp>
        <p:nvSpPr>
          <p:cNvPr id="548" name="Text Box 547"/>
          <p:cNvSpPr txBox="1"/>
          <p:nvPr/>
        </p:nvSpPr>
        <p:spPr>
          <a:xfrm>
            <a:off x="2672080" y="6450330"/>
            <a:ext cx="1216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32*</a:t>
            </a:r>
            <a:r>
              <a:rPr lang="" altLang="en-US"/>
              <a:t>1</a:t>
            </a:r>
            <a:r>
              <a:rPr lang="" altLang="en-US"/>
              <a:t>5</a:t>
            </a:r>
            <a:r>
              <a:rPr lang="en-US" altLang="en-US"/>
              <a:t>^3</a:t>
            </a:r>
            <a:endParaRPr lang="en-US" altLang="en-US"/>
          </a:p>
        </p:txBody>
      </p:sp>
      <p:sp>
        <p:nvSpPr>
          <p:cNvPr id="549" name="Text Box 548"/>
          <p:cNvSpPr txBox="1"/>
          <p:nvPr/>
        </p:nvSpPr>
        <p:spPr>
          <a:xfrm>
            <a:off x="3888105" y="5978525"/>
            <a:ext cx="1216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64</a:t>
            </a:r>
            <a:r>
              <a:rPr lang="en-US" altLang="en-US"/>
              <a:t>*1</a:t>
            </a:r>
            <a:r>
              <a:rPr lang="" altLang="en-US"/>
              <a:t>3</a:t>
            </a:r>
            <a:r>
              <a:rPr lang="en-US" altLang="en-US"/>
              <a:t>^3</a:t>
            </a:r>
            <a:endParaRPr lang="en-US" altLang="en-US"/>
          </a:p>
        </p:txBody>
      </p:sp>
      <p:sp>
        <p:nvSpPr>
          <p:cNvPr id="550" name="Text Box 549"/>
          <p:cNvSpPr txBox="1"/>
          <p:nvPr/>
        </p:nvSpPr>
        <p:spPr>
          <a:xfrm>
            <a:off x="4966335" y="6025515"/>
            <a:ext cx="1070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64*</a:t>
            </a:r>
            <a:r>
              <a:rPr lang="" altLang="en-US"/>
              <a:t>6</a:t>
            </a:r>
            <a:r>
              <a:rPr lang="en-US" altLang="en-US"/>
              <a:t>^3</a:t>
            </a:r>
            <a:endParaRPr lang="en-US" altLang="en-US"/>
          </a:p>
        </p:txBody>
      </p:sp>
      <p:grpSp>
        <p:nvGrpSpPr>
          <p:cNvPr id="653" name="Group 652"/>
          <p:cNvGrpSpPr/>
          <p:nvPr/>
        </p:nvGrpSpPr>
        <p:grpSpPr>
          <a:xfrm rot="0">
            <a:off x="6331585" y="443230"/>
            <a:ext cx="39370" cy="2540000"/>
            <a:chOff x="9707" y="3260"/>
            <a:chExt cx="62" cy="4000"/>
          </a:xfrm>
        </p:grpSpPr>
        <p:sp>
          <p:nvSpPr>
            <p:cNvPr id="587" name="Cube 586"/>
            <p:cNvSpPr/>
            <p:nvPr/>
          </p:nvSpPr>
          <p:spPr>
            <a:xfrm>
              <a:off x="9707" y="326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8" name="Cube 587"/>
            <p:cNvSpPr/>
            <p:nvPr/>
          </p:nvSpPr>
          <p:spPr>
            <a:xfrm>
              <a:off x="9707" y="3385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9" name="Cube 588"/>
            <p:cNvSpPr/>
            <p:nvPr/>
          </p:nvSpPr>
          <p:spPr>
            <a:xfrm>
              <a:off x="9707" y="350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0" name="Cube 589"/>
            <p:cNvSpPr/>
            <p:nvPr/>
          </p:nvSpPr>
          <p:spPr>
            <a:xfrm>
              <a:off x="9707" y="363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1" name="Cube 590"/>
            <p:cNvSpPr/>
            <p:nvPr/>
          </p:nvSpPr>
          <p:spPr>
            <a:xfrm>
              <a:off x="9707" y="376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2" name="Cube 591"/>
            <p:cNvSpPr/>
            <p:nvPr/>
          </p:nvSpPr>
          <p:spPr>
            <a:xfrm>
              <a:off x="9707" y="389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3" name="Cube 592"/>
            <p:cNvSpPr/>
            <p:nvPr/>
          </p:nvSpPr>
          <p:spPr>
            <a:xfrm>
              <a:off x="9707" y="403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4" name="Cube 593"/>
            <p:cNvSpPr/>
            <p:nvPr/>
          </p:nvSpPr>
          <p:spPr>
            <a:xfrm>
              <a:off x="9707" y="415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5" name="Cube 594"/>
            <p:cNvSpPr/>
            <p:nvPr/>
          </p:nvSpPr>
          <p:spPr>
            <a:xfrm>
              <a:off x="9707" y="427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6" name="Cube 595"/>
            <p:cNvSpPr/>
            <p:nvPr/>
          </p:nvSpPr>
          <p:spPr>
            <a:xfrm>
              <a:off x="9707" y="440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7" name="Cube 596"/>
            <p:cNvSpPr/>
            <p:nvPr/>
          </p:nvSpPr>
          <p:spPr>
            <a:xfrm>
              <a:off x="9707" y="453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8" name="Cube 597"/>
            <p:cNvSpPr/>
            <p:nvPr/>
          </p:nvSpPr>
          <p:spPr>
            <a:xfrm>
              <a:off x="9707" y="4654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9" name="Cube 598"/>
            <p:cNvSpPr/>
            <p:nvPr/>
          </p:nvSpPr>
          <p:spPr>
            <a:xfrm>
              <a:off x="9707" y="478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0" name="Cube 599"/>
            <p:cNvSpPr/>
            <p:nvPr/>
          </p:nvSpPr>
          <p:spPr>
            <a:xfrm>
              <a:off x="9707" y="491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1" name="Cube 600"/>
            <p:cNvSpPr/>
            <p:nvPr/>
          </p:nvSpPr>
          <p:spPr>
            <a:xfrm>
              <a:off x="9707" y="503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2" name="Cube 601"/>
            <p:cNvSpPr/>
            <p:nvPr/>
          </p:nvSpPr>
          <p:spPr>
            <a:xfrm>
              <a:off x="9707" y="515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0" name="Cube 619"/>
            <p:cNvSpPr/>
            <p:nvPr/>
          </p:nvSpPr>
          <p:spPr>
            <a:xfrm>
              <a:off x="9707" y="530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1" name="Cube 620"/>
            <p:cNvSpPr/>
            <p:nvPr/>
          </p:nvSpPr>
          <p:spPr>
            <a:xfrm>
              <a:off x="9707" y="542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2" name="Cube 621"/>
            <p:cNvSpPr/>
            <p:nvPr/>
          </p:nvSpPr>
          <p:spPr>
            <a:xfrm>
              <a:off x="9707" y="554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3" name="Cube 622"/>
            <p:cNvSpPr/>
            <p:nvPr/>
          </p:nvSpPr>
          <p:spPr>
            <a:xfrm>
              <a:off x="9707" y="567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4" name="Cube 623"/>
            <p:cNvSpPr/>
            <p:nvPr/>
          </p:nvSpPr>
          <p:spPr>
            <a:xfrm>
              <a:off x="9707" y="581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5" name="Cube 624"/>
            <p:cNvSpPr/>
            <p:nvPr/>
          </p:nvSpPr>
          <p:spPr>
            <a:xfrm>
              <a:off x="9707" y="593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6" name="Cube 625"/>
            <p:cNvSpPr/>
            <p:nvPr/>
          </p:nvSpPr>
          <p:spPr>
            <a:xfrm>
              <a:off x="9707" y="607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7" name="Cube 626"/>
            <p:cNvSpPr/>
            <p:nvPr/>
          </p:nvSpPr>
          <p:spPr>
            <a:xfrm>
              <a:off x="9707" y="619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8" name="Cube 627"/>
            <p:cNvSpPr/>
            <p:nvPr/>
          </p:nvSpPr>
          <p:spPr>
            <a:xfrm>
              <a:off x="9707" y="631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9" name="Cube 628"/>
            <p:cNvSpPr/>
            <p:nvPr/>
          </p:nvSpPr>
          <p:spPr>
            <a:xfrm>
              <a:off x="9707" y="644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0" name="Cube 629"/>
            <p:cNvSpPr/>
            <p:nvPr/>
          </p:nvSpPr>
          <p:spPr>
            <a:xfrm>
              <a:off x="9707" y="6574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1" name="Cube 630"/>
            <p:cNvSpPr/>
            <p:nvPr/>
          </p:nvSpPr>
          <p:spPr>
            <a:xfrm>
              <a:off x="9707" y="6694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2" name="Cube 631"/>
            <p:cNvSpPr/>
            <p:nvPr/>
          </p:nvSpPr>
          <p:spPr>
            <a:xfrm>
              <a:off x="9707" y="682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3" name="Cube 632"/>
            <p:cNvSpPr/>
            <p:nvPr/>
          </p:nvSpPr>
          <p:spPr>
            <a:xfrm>
              <a:off x="9707" y="695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4" name="Cube 633"/>
            <p:cNvSpPr/>
            <p:nvPr/>
          </p:nvSpPr>
          <p:spPr>
            <a:xfrm>
              <a:off x="9707" y="707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5" name="Cube 634"/>
            <p:cNvSpPr/>
            <p:nvPr/>
          </p:nvSpPr>
          <p:spPr>
            <a:xfrm>
              <a:off x="9707" y="719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52" name="Group 651"/>
          <p:cNvGrpSpPr/>
          <p:nvPr/>
        </p:nvGrpSpPr>
        <p:grpSpPr>
          <a:xfrm rot="0">
            <a:off x="6331585" y="3042920"/>
            <a:ext cx="39370" cy="2540635"/>
            <a:chOff x="10197" y="3273"/>
            <a:chExt cx="62" cy="4001"/>
          </a:xfrm>
        </p:grpSpPr>
        <p:sp>
          <p:nvSpPr>
            <p:cNvPr id="603" name="Cube 602"/>
            <p:cNvSpPr/>
            <p:nvPr/>
          </p:nvSpPr>
          <p:spPr>
            <a:xfrm>
              <a:off x="10197" y="327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4" name="Cube 603"/>
            <p:cNvSpPr/>
            <p:nvPr/>
          </p:nvSpPr>
          <p:spPr>
            <a:xfrm>
              <a:off x="10197" y="339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5" name="Cube 604"/>
            <p:cNvSpPr/>
            <p:nvPr/>
          </p:nvSpPr>
          <p:spPr>
            <a:xfrm>
              <a:off x="10197" y="351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6" name="Cube 605"/>
            <p:cNvSpPr/>
            <p:nvPr/>
          </p:nvSpPr>
          <p:spPr>
            <a:xfrm>
              <a:off x="10197" y="364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7" name="Cube 606"/>
            <p:cNvSpPr/>
            <p:nvPr/>
          </p:nvSpPr>
          <p:spPr>
            <a:xfrm>
              <a:off x="10197" y="378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8" name="Cube 607"/>
            <p:cNvSpPr/>
            <p:nvPr/>
          </p:nvSpPr>
          <p:spPr>
            <a:xfrm>
              <a:off x="10197" y="390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9" name="Cube 608"/>
            <p:cNvSpPr/>
            <p:nvPr/>
          </p:nvSpPr>
          <p:spPr>
            <a:xfrm>
              <a:off x="10197" y="4045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0" name="Cube 609"/>
            <p:cNvSpPr/>
            <p:nvPr/>
          </p:nvSpPr>
          <p:spPr>
            <a:xfrm>
              <a:off x="10197" y="417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1" name="Cube 610"/>
            <p:cNvSpPr/>
            <p:nvPr/>
          </p:nvSpPr>
          <p:spPr>
            <a:xfrm>
              <a:off x="10197" y="429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2" name="Cube 611"/>
            <p:cNvSpPr/>
            <p:nvPr/>
          </p:nvSpPr>
          <p:spPr>
            <a:xfrm>
              <a:off x="10197" y="442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3" name="Cube 612"/>
            <p:cNvSpPr/>
            <p:nvPr/>
          </p:nvSpPr>
          <p:spPr>
            <a:xfrm>
              <a:off x="10197" y="454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4" name="Cube 613"/>
            <p:cNvSpPr/>
            <p:nvPr/>
          </p:nvSpPr>
          <p:spPr>
            <a:xfrm>
              <a:off x="10197" y="466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5" name="Cube 614"/>
            <p:cNvSpPr/>
            <p:nvPr/>
          </p:nvSpPr>
          <p:spPr>
            <a:xfrm>
              <a:off x="10197" y="4795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6" name="Cube 615"/>
            <p:cNvSpPr/>
            <p:nvPr/>
          </p:nvSpPr>
          <p:spPr>
            <a:xfrm>
              <a:off x="10197" y="4925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7" name="Cube 616"/>
            <p:cNvSpPr/>
            <p:nvPr/>
          </p:nvSpPr>
          <p:spPr>
            <a:xfrm>
              <a:off x="10197" y="505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8" name="Cube 617"/>
            <p:cNvSpPr/>
            <p:nvPr/>
          </p:nvSpPr>
          <p:spPr>
            <a:xfrm>
              <a:off x="10197" y="517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6" name="Cube 635"/>
            <p:cNvSpPr/>
            <p:nvPr/>
          </p:nvSpPr>
          <p:spPr>
            <a:xfrm>
              <a:off x="10197" y="5314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7" name="Cube 636"/>
            <p:cNvSpPr/>
            <p:nvPr/>
          </p:nvSpPr>
          <p:spPr>
            <a:xfrm>
              <a:off x="10197" y="543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8" name="Cube 637"/>
            <p:cNvSpPr/>
            <p:nvPr/>
          </p:nvSpPr>
          <p:spPr>
            <a:xfrm>
              <a:off x="10197" y="556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9" name="Cube 638"/>
            <p:cNvSpPr/>
            <p:nvPr/>
          </p:nvSpPr>
          <p:spPr>
            <a:xfrm>
              <a:off x="10197" y="569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0" name="Cube 639"/>
            <p:cNvSpPr/>
            <p:nvPr/>
          </p:nvSpPr>
          <p:spPr>
            <a:xfrm>
              <a:off x="10197" y="582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1" name="Cube 640"/>
            <p:cNvSpPr/>
            <p:nvPr/>
          </p:nvSpPr>
          <p:spPr>
            <a:xfrm>
              <a:off x="10197" y="5944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2" name="Cube 641"/>
            <p:cNvSpPr/>
            <p:nvPr/>
          </p:nvSpPr>
          <p:spPr>
            <a:xfrm>
              <a:off x="10197" y="608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3" name="Cube 642"/>
            <p:cNvSpPr/>
            <p:nvPr/>
          </p:nvSpPr>
          <p:spPr>
            <a:xfrm>
              <a:off x="10197" y="621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4" name="Cube 643"/>
            <p:cNvSpPr/>
            <p:nvPr/>
          </p:nvSpPr>
          <p:spPr>
            <a:xfrm>
              <a:off x="10197" y="633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5" name="Cube 644"/>
            <p:cNvSpPr/>
            <p:nvPr/>
          </p:nvSpPr>
          <p:spPr>
            <a:xfrm>
              <a:off x="10197" y="646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6" name="Cube 645"/>
            <p:cNvSpPr/>
            <p:nvPr/>
          </p:nvSpPr>
          <p:spPr>
            <a:xfrm>
              <a:off x="10197" y="658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7" name="Cube 646"/>
            <p:cNvSpPr/>
            <p:nvPr/>
          </p:nvSpPr>
          <p:spPr>
            <a:xfrm>
              <a:off x="10197" y="670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8" name="Cube 647"/>
            <p:cNvSpPr/>
            <p:nvPr/>
          </p:nvSpPr>
          <p:spPr>
            <a:xfrm>
              <a:off x="10197" y="683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9" name="Cube 648"/>
            <p:cNvSpPr/>
            <p:nvPr/>
          </p:nvSpPr>
          <p:spPr>
            <a:xfrm>
              <a:off x="10197" y="696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0" name="Cube 649"/>
            <p:cNvSpPr/>
            <p:nvPr/>
          </p:nvSpPr>
          <p:spPr>
            <a:xfrm>
              <a:off x="10197" y="709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1" name="Cube 650"/>
            <p:cNvSpPr/>
            <p:nvPr/>
          </p:nvSpPr>
          <p:spPr>
            <a:xfrm>
              <a:off x="10197" y="721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54" name="Group 653"/>
          <p:cNvGrpSpPr/>
          <p:nvPr/>
        </p:nvGrpSpPr>
        <p:grpSpPr>
          <a:xfrm rot="0">
            <a:off x="6401435" y="444500"/>
            <a:ext cx="39370" cy="2540000"/>
            <a:chOff x="9707" y="3260"/>
            <a:chExt cx="62" cy="4000"/>
          </a:xfrm>
        </p:grpSpPr>
        <p:sp>
          <p:nvSpPr>
            <p:cNvPr id="655" name="Cube 654"/>
            <p:cNvSpPr/>
            <p:nvPr/>
          </p:nvSpPr>
          <p:spPr>
            <a:xfrm>
              <a:off x="9707" y="326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6" name="Cube 655"/>
            <p:cNvSpPr/>
            <p:nvPr/>
          </p:nvSpPr>
          <p:spPr>
            <a:xfrm>
              <a:off x="9707" y="3385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7" name="Cube 656"/>
            <p:cNvSpPr/>
            <p:nvPr/>
          </p:nvSpPr>
          <p:spPr>
            <a:xfrm>
              <a:off x="9707" y="350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8" name="Cube 657"/>
            <p:cNvSpPr/>
            <p:nvPr/>
          </p:nvSpPr>
          <p:spPr>
            <a:xfrm>
              <a:off x="9707" y="363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9" name="Cube 658"/>
            <p:cNvSpPr/>
            <p:nvPr/>
          </p:nvSpPr>
          <p:spPr>
            <a:xfrm>
              <a:off x="9707" y="376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0" name="Cube 659"/>
            <p:cNvSpPr/>
            <p:nvPr/>
          </p:nvSpPr>
          <p:spPr>
            <a:xfrm>
              <a:off x="9707" y="389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1" name="Cube 660"/>
            <p:cNvSpPr/>
            <p:nvPr/>
          </p:nvSpPr>
          <p:spPr>
            <a:xfrm>
              <a:off x="9707" y="403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2" name="Cube 661"/>
            <p:cNvSpPr/>
            <p:nvPr/>
          </p:nvSpPr>
          <p:spPr>
            <a:xfrm>
              <a:off x="9707" y="415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3" name="Cube 662"/>
            <p:cNvSpPr/>
            <p:nvPr/>
          </p:nvSpPr>
          <p:spPr>
            <a:xfrm>
              <a:off x="9707" y="427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4" name="Cube 663"/>
            <p:cNvSpPr/>
            <p:nvPr/>
          </p:nvSpPr>
          <p:spPr>
            <a:xfrm>
              <a:off x="9707" y="440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5" name="Cube 664"/>
            <p:cNvSpPr/>
            <p:nvPr/>
          </p:nvSpPr>
          <p:spPr>
            <a:xfrm>
              <a:off x="9707" y="453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6" name="Cube 665"/>
            <p:cNvSpPr/>
            <p:nvPr/>
          </p:nvSpPr>
          <p:spPr>
            <a:xfrm>
              <a:off x="9707" y="4654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7" name="Cube 666"/>
            <p:cNvSpPr/>
            <p:nvPr/>
          </p:nvSpPr>
          <p:spPr>
            <a:xfrm>
              <a:off x="9707" y="478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8" name="Cube 667"/>
            <p:cNvSpPr/>
            <p:nvPr/>
          </p:nvSpPr>
          <p:spPr>
            <a:xfrm>
              <a:off x="9707" y="491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9" name="Cube 668"/>
            <p:cNvSpPr/>
            <p:nvPr/>
          </p:nvSpPr>
          <p:spPr>
            <a:xfrm>
              <a:off x="9707" y="503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0" name="Cube 669"/>
            <p:cNvSpPr/>
            <p:nvPr/>
          </p:nvSpPr>
          <p:spPr>
            <a:xfrm>
              <a:off x="9707" y="515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1" name="Cube 670"/>
            <p:cNvSpPr/>
            <p:nvPr/>
          </p:nvSpPr>
          <p:spPr>
            <a:xfrm>
              <a:off x="9707" y="530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2" name="Cube 671"/>
            <p:cNvSpPr/>
            <p:nvPr/>
          </p:nvSpPr>
          <p:spPr>
            <a:xfrm>
              <a:off x="9707" y="542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3" name="Cube 672"/>
            <p:cNvSpPr/>
            <p:nvPr/>
          </p:nvSpPr>
          <p:spPr>
            <a:xfrm>
              <a:off x="9707" y="554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4" name="Cube 673"/>
            <p:cNvSpPr/>
            <p:nvPr/>
          </p:nvSpPr>
          <p:spPr>
            <a:xfrm>
              <a:off x="9707" y="567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5" name="Cube 674"/>
            <p:cNvSpPr/>
            <p:nvPr/>
          </p:nvSpPr>
          <p:spPr>
            <a:xfrm>
              <a:off x="9707" y="581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6" name="Cube 675"/>
            <p:cNvSpPr/>
            <p:nvPr/>
          </p:nvSpPr>
          <p:spPr>
            <a:xfrm>
              <a:off x="9707" y="593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7" name="Cube 676"/>
            <p:cNvSpPr/>
            <p:nvPr/>
          </p:nvSpPr>
          <p:spPr>
            <a:xfrm>
              <a:off x="9707" y="607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8" name="Cube 677"/>
            <p:cNvSpPr/>
            <p:nvPr/>
          </p:nvSpPr>
          <p:spPr>
            <a:xfrm>
              <a:off x="9707" y="619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9" name="Cube 678"/>
            <p:cNvSpPr/>
            <p:nvPr/>
          </p:nvSpPr>
          <p:spPr>
            <a:xfrm>
              <a:off x="9707" y="631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0" name="Cube 679"/>
            <p:cNvSpPr/>
            <p:nvPr/>
          </p:nvSpPr>
          <p:spPr>
            <a:xfrm>
              <a:off x="9707" y="644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1" name="Cube 680"/>
            <p:cNvSpPr/>
            <p:nvPr/>
          </p:nvSpPr>
          <p:spPr>
            <a:xfrm>
              <a:off x="9707" y="6574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2" name="Cube 681"/>
            <p:cNvSpPr/>
            <p:nvPr/>
          </p:nvSpPr>
          <p:spPr>
            <a:xfrm>
              <a:off x="9707" y="6694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3" name="Cube 682"/>
            <p:cNvSpPr/>
            <p:nvPr/>
          </p:nvSpPr>
          <p:spPr>
            <a:xfrm>
              <a:off x="9707" y="682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4" name="Cube 683"/>
            <p:cNvSpPr/>
            <p:nvPr/>
          </p:nvSpPr>
          <p:spPr>
            <a:xfrm>
              <a:off x="9707" y="695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5" name="Cube 684"/>
            <p:cNvSpPr/>
            <p:nvPr/>
          </p:nvSpPr>
          <p:spPr>
            <a:xfrm>
              <a:off x="9707" y="707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6" name="Cube 685"/>
            <p:cNvSpPr/>
            <p:nvPr/>
          </p:nvSpPr>
          <p:spPr>
            <a:xfrm>
              <a:off x="9707" y="719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87" name="Group 686"/>
          <p:cNvGrpSpPr/>
          <p:nvPr/>
        </p:nvGrpSpPr>
        <p:grpSpPr>
          <a:xfrm rot="0">
            <a:off x="6401435" y="3044190"/>
            <a:ext cx="39370" cy="2540635"/>
            <a:chOff x="10197" y="3273"/>
            <a:chExt cx="62" cy="4001"/>
          </a:xfrm>
        </p:grpSpPr>
        <p:sp>
          <p:nvSpPr>
            <p:cNvPr id="688" name="Cube 687"/>
            <p:cNvSpPr/>
            <p:nvPr/>
          </p:nvSpPr>
          <p:spPr>
            <a:xfrm>
              <a:off x="10197" y="327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9" name="Cube 688"/>
            <p:cNvSpPr/>
            <p:nvPr/>
          </p:nvSpPr>
          <p:spPr>
            <a:xfrm>
              <a:off x="10197" y="339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0" name="Cube 689"/>
            <p:cNvSpPr/>
            <p:nvPr/>
          </p:nvSpPr>
          <p:spPr>
            <a:xfrm>
              <a:off x="10197" y="351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1" name="Cube 690"/>
            <p:cNvSpPr/>
            <p:nvPr/>
          </p:nvSpPr>
          <p:spPr>
            <a:xfrm>
              <a:off x="10197" y="364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2" name="Cube 691"/>
            <p:cNvSpPr/>
            <p:nvPr/>
          </p:nvSpPr>
          <p:spPr>
            <a:xfrm>
              <a:off x="10197" y="378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3" name="Cube 692"/>
            <p:cNvSpPr/>
            <p:nvPr/>
          </p:nvSpPr>
          <p:spPr>
            <a:xfrm>
              <a:off x="10197" y="390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4" name="Cube 693"/>
            <p:cNvSpPr/>
            <p:nvPr/>
          </p:nvSpPr>
          <p:spPr>
            <a:xfrm>
              <a:off x="10197" y="4045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5" name="Cube 694"/>
            <p:cNvSpPr/>
            <p:nvPr/>
          </p:nvSpPr>
          <p:spPr>
            <a:xfrm>
              <a:off x="10197" y="417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6" name="Cube 695"/>
            <p:cNvSpPr/>
            <p:nvPr/>
          </p:nvSpPr>
          <p:spPr>
            <a:xfrm>
              <a:off x="10197" y="429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7" name="Cube 696"/>
            <p:cNvSpPr/>
            <p:nvPr/>
          </p:nvSpPr>
          <p:spPr>
            <a:xfrm>
              <a:off x="10197" y="442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8" name="Cube 697"/>
            <p:cNvSpPr/>
            <p:nvPr/>
          </p:nvSpPr>
          <p:spPr>
            <a:xfrm>
              <a:off x="10197" y="454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9" name="Cube 698"/>
            <p:cNvSpPr/>
            <p:nvPr/>
          </p:nvSpPr>
          <p:spPr>
            <a:xfrm>
              <a:off x="10197" y="466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0" name="Cube 699"/>
            <p:cNvSpPr/>
            <p:nvPr/>
          </p:nvSpPr>
          <p:spPr>
            <a:xfrm>
              <a:off x="10197" y="4795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1" name="Cube 700"/>
            <p:cNvSpPr/>
            <p:nvPr/>
          </p:nvSpPr>
          <p:spPr>
            <a:xfrm>
              <a:off x="10197" y="4925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2" name="Cube 701"/>
            <p:cNvSpPr/>
            <p:nvPr/>
          </p:nvSpPr>
          <p:spPr>
            <a:xfrm>
              <a:off x="10197" y="505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3" name="Cube 702"/>
            <p:cNvSpPr/>
            <p:nvPr/>
          </p:nvSpPr>
          <p:spPr>
            <a:xfrm>
              <a:off x="10197" y="517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4" name="Cube 703"/>
            <p:cNvSpPr/>
            <p:nvPr/>
          </p:nvSpPr>
          <p:spPr>
            <a:xfrm>
              <a:off x="10197" y="5314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5" name="Cube 704"/>
            <p:cNvSpPr/>
            <p:nvPr/>
          </p:nvSpPr>
          <p:spPr>
            <a:xfrm>
              <a:off x="10197" y="5439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6" name="Cube 705"/>
            <p:cNvSpPr/>
            <p:nvPr/>
          </p:nvSpPr>
          <p:spPr>
            <a:xfrm>
              <a:off x="10197" y="556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7" name="Cube 706"/>
            <p:cNvSpPr/>
            <p:nvPr/>
          </p:nvSpPr>
          <p:spPr>
            <a:xfrm>
              <a:off x="10197" y="5690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8" name="Cube 707"/>
            <p:cNvSpPr/>
            <p:nvPr/>
          </p:nvSpPr>
          <p:spPr>
            <a:xfrm>
              <a:off x="10197" y="5823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9" name="Cube 708"/>
            <p:cNvSpPr/>
            <p:nvPr/>
          </p:nvSpPr>
          <p:spPr>
            <a:xfrm>
              <a:off x="10197" y="5944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0" name="Cube 709"/>
            <p:cNvSpPr/>
            <p:nvPr/>
          </p:nvSpPr>
          <p:spPr>
            <a:xfrm>
              <a:off x="10197" y="608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1" name="Cube 710"/>
            <p:cNvSpPr/>
            <p:nvPr/>
          </p:nvSpPr>
          <p:spPr>
            <a:xfrm>
              <a:off x="10197" y="621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2" name="Cube 711"/>
            <p:cNvSpPr/>
            <p:nvPr/>
          </p:nvSpPr>
          <p:spPr>
            <a:xfrm>
              <a:off x="10197" y="633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3" name="Cube 712"/>
            <p:cNvSpPr/>
            <p:nvPr/>
          </p:nvSpPr>
          <p:spPr>
            <a:xfrm>
              <a:off x="10197" y="646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4" name="Cube 713"/>
            <p:cNvSpPr/>
            <p:nvPr/>
          </p:nvSpPr>
          <p:spPr>
            <a:xfrm>
              <a:off x="10197" y="6587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5" name="Cube 714"/>
            <p:cNvSpPr/>
            <p:nvPr/>
          </p:nvSpPr>
          <p:spPr>
            <a:xfrm>
              <a:off x="10197" y="6708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6" name="Cube 715"/>
            <p:cNvSpPr/>
            <p:nvPr/>
          </p:nvSpPr>
          <p:spPr>
            <a:xfrm>
              <a:off x="10197" y="683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7" name="Cube 716"/>
            <p:cNvSpPr/>
            <p:nvPr/>
          </p:nvSpPr>
          <p:spPr>
            <a:xfrm>
              <a:off x="10197" y="6966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8" name="Cube 717"/>
            <p:cNvSpPr/>
            <p:nvPr/>
          </p:nvSpPr>
          <p:spPr>
            <a:xfrm>
              <a:off x="10197" y="7091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9" name="Cube 718"/>
            <p:cNvSpPr/>
            <p:nvPr/>
          </p:nvSpPr>
          <p:spPr>
            <a:xfrm>
              <a:off x="10197" y="7212"/>
              <a:ext cx="62" cy="62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20" name="Text Box 719"/>
          <p:cNvSpPr txBox="1"/>
          <p:nvPr/>
        </p:nvSpPr>
        <p:spPr>
          <a:xfrm>
            <a:off x="5813425" y="5858510"/>
            <a:ext cx="121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128</a:t>
            </a:r>
            <a:r>
              <a:rPr lang="en-US" altLang="en-US"/>
              <a:t>*</a:t>
            </a:r>
            <a:r>
              <a:rPr lang="" altLang="en-US"/>
              <a:t>4</a:t>
            </a:r>
            <a:r>
              <a:rPr lang="en-US" altLang="en-US"/>
              <a:t>^3</a:t>
            </a:r>
            <a:endParaRPr lang="en-US" altLang="en-US"/>
          </a:p>
        </p:txBody>
      </p:sp>
      <p:sp>
        <p:nvSpPr>
          <p:cNvPr id="722" name="Cube 721"/>
          <p:cNvSpPr/>
          <p:nvPr/>
        </p:nvSpPr>
        <p:spPr>
          <a:xfrm>
            <a:off x="7277735" y="45783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3" name="Cube 722"/>
          <p:cNvSpPr/>
          <p:nvPr/>
        </p:nvSpPr>
        <p:spPr>
          <a:xfrm>
            <a:off x="7277735" y="53721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4" name="Cube 723"/>
          <p:cNvSpPr/>
          <p:nvPr/>
        </p:nvSpPr>
        <p:spPr>
          <a:xfrm>
            <a:off x="7277735" y="61404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5" name="Cube 724"/>
          <p:cNvSpPr/>
          <p:nvPr/>
        </p:nvSpPr>
        <p:spPr>
          <a:xfrm>
            <a:off x="7277735" y="69659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6" name="Cube 725"/>
          <p:cNvSpPr/>
          <p:nvPr/>
        </p:nvSpPr>
        <p:spPr>
          <a:xfrm>
            <a:off x="7277735" y="78105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7" name="Cube 726"/>
          <p:cNvSpPr/>
          <p:nvPr/>
        </p:nvSpPr>
        <p:spPr>
          <a:xfrm>
            <a:off x="7277735" y="85788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8" name="Cube 727"/>
          <p:cNvSpPr/>
          <p:nvPr/>
        </p:nvSpPr>
        <p:spPr>
          <a:xfrm>
            <a:off x="7277735" y="94805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9" name="Cube 728"/>
          <p:cNvSpPr/>
          <p:nvPr/>
        </p:nvSpPr>
        <p:spPr>
          <a:xfrm>
            <a:off x="7277735" y="102743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0" name="Cube 729"/>
          <p:cNvSpPr/>
          <p:nvPr/>
        </p:nvSpPr>
        <p:spPr>
          <a:xfrm>
            <a:off x="7277735" y="110426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1" name="Cube 730"/>
          <p:cNvSpPr/>
          <p:nvPr/>
        </p:nvSpPr>
        <p:spPr>
          <a:xfrm>
            <a:off x="7277735" y="118681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2" name="Cube 731"/>
          <p:cNvSpPr/>
          <p:nvPr/>
        </p:nvSpPr>
        <p:spPr>
          <a:xfrm>
            <a:off x="7277735" y="126619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3" name="Cube 732"/>
          <p:cNvSpPr/>
          <p:nvPr/>
        </p:nvSpPr>
        <p:spPr>
          <a:xfrm>
            <a:off x="7277735" y="134302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4" name="Cube 733"/>
          <p:cNvSpPr/>
          <p:nvPr/>
        </p:nvSpPr>
        <p:spPr>
          <a:xfrm>
            <a:off x="7277735" y="142430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5" name="Cube 734"/>
          <p:cNvSpPr/>
          <p:nvPr/>
        </p:nvSpPr>
        <p:spPr>
          <a:xfrm>
            <a:off x="7277735" y="150685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6" name="Cube 735"/>
          <p:cNvSpPr/>
          <p:nvPr/>
        </p:nvSpPr>
        <p:spPr>
          <a:xfrm>
            <a:off x="7277735" y="158559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7" name="Cube 736"/>
          <p:cNvSpPr/>
          <p:nvPr/>
        </p:nvSpPr>
        <p:spPr>
          <a:xfrm>
            <a:off x="7277735" y="166306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8" name="Cube 737"/>
          <p:cNvSpPr/>
          <p:nvPr/>
        </p:nvSpPr>
        <p:spPr>
          <a:xfrm>
            <a:off x="7277735" y="175387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9" name="Cube 738"/>
          <p:cNvSpPr/>
          <p:nvPr/>
        </p:nvSpPr>
        <p:spPr>
          <a:xfrm>
            <a:off x="7277735" y="183324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0" name="Cube 739"/>
          <p:cNvSpPr/>
          <p:nvPr/>
        </p:nvSpPr>
        <p:spPr>
          <a:xfrm>
            <a:off x="7277735" y="191008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1" name="Cube 740"/>
          <p:cNvSpPr/>
          <p:nvPr/>
        </p:nvSpPr>
        <p:spPr>
          <a:xfrm>
            <a:off x="7277735" y="199263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2" name="Cube 741"/>
          <p:cNvSpPr/>
          <p:nvPr/>
        </p:nvSpPr>
        <p:spPr>
          <a:xfrm>
            <a:off x="7277735" y="207708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3" name="Cube 742"/>
          <p:cNvSpPr/>
          <p:nvPr/>
        </p:nvSpPr>
        <p:spPr>
          <a:xfrm>
            <a:off x="7277735" y="215328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4" name="Cube 743"/>
          <p:cNvSpPr/>
          <p:nvPr/>
        </p:nvSpPr>
        <p:spPr>
          <a:xfrm>
            <a:off x="7277735" y="224409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5" name="Cube 744"/>
          <p:cNvSpPr/>
          <p:nvPr/>
        </p:nvSpPr>
        <p:spPr>
          <a:xfrm>
            <a:off x="7277735" y="232346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6" name="Cube 745"/>
          <p:cNvSpPr/>
          <p:nvPr/>
        </p:nvSpPr>
        <p:spPr>
          <a:xfrm>
            <a:off x="7277735" y="240030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7" name="Cube 746"/>
          <p:cNvSpPr/>
          <p:nvPr/>
        </p:nvSpPr>
        <p:spPr>
          <a:xfrm>
            <a:off x="7277735" y="248285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8" name="Cube 747"/>
          <p:cNvSpPr/>
          <p:nvPr/>
        </p:nvSpPr>
        <p:spPr>
          <a:xfrm>
            <a:off x="7277735" y="256222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9" name="Cube 748"/>
          <p:cNvSpPr/>
          <p:nvPr/>
        </p:nvSpPr>
        <p:spPr>
          <a:xfrm>
            <a:off x="7277735" y="263842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0" name="Cube 749"/>
          <p:cNvSpPr/>
          <p:nvPr/>
        </p:nvSpPr>
        <p:spPr>
          <a:xfrm>
            <a:off x="7277735" y="272034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1" name="Cube 750"/>
          <p:cNvSpPr/>
          <p:nvPr/>
        </p:nvSpPr>
        <p:spPr>
          <a:xfrm>
            <a:off x="7277735" y="280225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2" name="Cube 751"/>
          <p:cNvSpPr/>
          <p:nvPr/>
        </p:nvSpPr>
        <p:spPr>
          <a:xfrm>
            <a:off x="7277735" y="288163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3" name="Cube 752"/>
          <p:cNvSpPr/>
          <p:nvPr/>
        </p:nvSpPr>
        <p:spPr>
          <a:xfrm>
            <a:off x="7277735" y="295846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5" name="Cube 754"/>
          <p:cNvSpPr/>
          <p:nvPr/>
        </p:nvSpPr>
        <p:spPr>
          <a:xfrm>
            <a:off x="7277735" y="305752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6" name="Cube 755"/>
          <p:cNvSpPr/>
          <p:nvPr/>
        </p:nvSpPr>
        <p:spPr>
          <a:xfrm>
            <a:off x="7277735" y="313753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7" name="Cube 756"/>
          <p:cNvSpPr/>
          <p:nvPr/>
        </p:nvSpPr>
        <p:spPr>
          <a:xfrm>
            <a:off x="7277735" y="321373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8" name="Cube 757"/>
          <p:cNvSpPr/>
          <p:nvPr/>
        </p:nvSpPr>
        <p:spPr>
          <a:xfrm>
            <a:off x="7277735" y="329628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9" name="Cube 758"/>
          <p:cNvSpPr/>
          <p:nvPr/>
        </p:nvSpPr>
        <p:spPr>
          <a:xfrm>
            <a:off x="7277735" y="338074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0" name="Cube 759"/>
          <p:cNvSpPr/>
          <p:nvPr/>
        </p:nvSpPr>
        <p:spPr>
          <a:xfrm>
            <a:off x="7277735" y="345757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1" name="Cube 760"/>
          <p:cNvSpPr/>
          <p:nvPr/>
        </p:nvSpPr>
        <p:spPr>
          <a:xfrm>
            <a:off x="7277735" y="354774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2" name="Cube 761"/>
          <p:cNvSpPr/>
          <p:nvPr/>
        </p:nvSpPr>
        <p:spPr>
          <a:xfrm>
            <a:off x="7277735" y="362712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3" name="Cube 762"/>
          <p:cNvSpPr/>
          <p:nvPr/>
        </p:nvSpPr>
        <p:spPr>
          <a:xfrm>
            <a:off x="7277735" y="370395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4" name="Cube 763"/>
          <p:cNvSpPr/>
          <p:nvPr/>
        </p:nvSpPr>
        <p:spPr>
          <a:xfrm>
            <a:off x="7277735" y="378650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5" name="Cube 764"/>
          <p:cNvSpPr/>
          <p:nvPr/>
        </p:nvSpPr>
        <p:spPr>
          <a:xfrm>
            <a:off x="7277735" y="386588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6" name="Cube 765"/>
          <p:cNvSpPr/>
          <p:nvPr/>
        </p:nvSpPr>
        <p:spPr>
          <a:xfrm>
            <a:off x="7277735" y="394271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7" name="Cube 766"/>
          <p:cNvSpPr/>
          <p:nvPr/>
        </p:nvSpPr>
        <p:spPr>
          <a:xfrm>
            <a:off x="7277735" y="402399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8" name="Cube 767"/>
          <p:cNvSpPr/>
          <p:nvPr/>
        </p:nvSpPr>
        <p:spPr>
          <a:xfrm>
            <a:off x="7277735" y="410654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9" name="Cube 768"/>
          <p:cNvSpPr/>
          <p:nvPr/>
        </p:nvSpPr>
        <p:spPr>
          <a:xfrm>
            <a:off x="7277735" y="418592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0" name="Cube 769"/>
          <p:cNvSpPr/>
          <p:nvPr/>
        </p:nvSpPr>
        <p:spPr>
          <a:xfrm>
            <a:off x="7277735" y="426275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1" name="Cube 770"/>
          <p:cNvSpPr/>
          <p:nvPr/>
        </p:nvSpPr>
        <p:spPr>
          <a:xfrm>
            <a:off x="7277735" y="435356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2" name="Cube 771"/>
          <p:cNvSpPr/>
          <p:nvPr/>
        </p:nvSpPr>
        <p:spPr>
          <a:xfrm>
            <a:off x="7277735" y="443293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3" name="Cube 772"/>
          <p:cNvSpPr/>
          <p:nvPr/>
        </p:nvSpPr>
        <p:spPr>
          <a:xfrm>
            <a:off x="7277735" y="450977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4" name="Cube 773"/>
          <p:cNvSpPr/>
          <p:nvPr/>
        </p:nvSpPr>
        <p:spPr>
          <a:xfrm>
            <a:off x="7277735" y="459232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5" name="Cube 774"/>
          <p:cNvSpPr/>
          <p:nvPr/>
        </p:nvSpPr>
        <p:spPr>
          <a:xfrm>
            <a:off x="7277735" y="467677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6" name="Cube 775"/>
          <p:cNvSpPr/>
          <p:nvPr/>
        </p:nvSpPr>
        <p:spPr>
          <a:xfrm>
            <a:off x="7277735" y="475361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7" name="Cube 776"/>
          <p:cNvSpPr/>
          <p:nvPr/>
        </p:nvSpPr>
        <p:spPr>
          <a:xfrm>
            <a:off x="7277735" y="484378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8" name="Cube 777"/>
          <p:cNvSpPr/>
          <p:nvPr/>
        </p:nvSpPr>
        <p:spPr>
          <a:xfrm>
            <a:off x="7277735" y="492315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9" name="Cube 778"/>
          <p:cNvSpPr/>
          <p:nvPr/>
        </p:nvSpPr>
        <p:spPr>
          <a:xfrm>
            <a:off x="7277735" y="499999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0" name="Cube 779"/>
          <p:cNvSpPr/>
          <p:nvPr/>
        </p:nvSpPr>
        <p:spPr>
          <a:xfrm>
            <a:off x="7277735" y="508254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1" name="Cube 780"/>
          <p:cNvSpPr/>
          <p:nvPr/>
        </p:nvSpPr>
        <p:spPr>
          <a:xfrm>
            <a:off x="7277735" y="516191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2" name="Cube 781"/>
          <p:cNvSpPr/>
          <p:nvPr/>
        </p:nvSpPr>
        <p:spPr>
          <a:xfrm>
            <a:off x="7277735" y="523875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3" name="Cube 782"/>
          <p:cNvSpPr/>
          <p:nvPr/>
        </p:nvSpPr>
        <p:spPr>
          <a:xfrm>
            <a:off x="7277735" y="532003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4" name="Cube 783"/>
          <p:cNvSpPr/>
          <p:nvPr/>
        </p:nvSpPr>
        <p:spPr>
          <a:xfrm>
            <a:off x="7277735" y="540258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5" name="Cube 784"/>
          <p:cNvSpPr/>
          <p:nvPr/>
        </p:nvSpPr>
        <p:spPr>
          <a:xfrm>
            <a:off x="7277735" y="548195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6" name="Cube 785"/>
          <p:cNvSpPr/>
          <p:nvPr/>
        </p:nvSpPr>
        <p:spPr>
          <a:xfrm>
            <a:off x="7277735" y="555879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8" name="Cube 787"/>
          <p:cNvSpPr/>
          <p:nvPr/>
        </p:nvSpPr>
        <p:spPr>
          <a:xfrm>
            <a:off x="7347585" y="45910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9" name="Cube 788"/>
          <p:cNvSpPr/>
          <p:nvPr/>
        </p:nvSpPr>
        <p:spPr>
          <a:xfrm>
            <a:off x="7347585" y="53848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0" name="Cube 789"/>
          <p:cNvSpPr/>
          <p:nvPr/>
        </p:nvSpPr>
        <p:spPr>
          <a:xfrm>
            <a:off x="7347585" y="61531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1" name="Cube 790"/>
          <p:cNvSpPr/>
          <p:nvPr/>
        </p:nvSpPr>
        <p:spPr>
          <a:xfrm>
            <a:off x="7347585" y="69786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2" name="Cube 791"/>
          <p:cNvSpPr/>
          <p:nvPr/>
        </p:nvSpPr>
        <p:spPr>
          <a:xfrm>
            <a:off x="7347585" y="78232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3" name="Cube 792"/>
          <p:cNvSpPr/>
          <p:nvPr/>
        </p:nvSpPr>
        <p:spPr>
          <a:xfrm>
            <a:off x="7347585" y="85915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4" name="Cube 793"/>
          <p:cNvSpPr/>
          <p:nvPr/>
        </p:nvSpPr>
        <p:spPr>
          <a:xfrm>
            <a:off x="7347585" y="94932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5" name="Cube 794"/>
          <p:cNvSpPr/>
          <p:nvPr/>
        </p:nvSpPr>
        <p:spPr>
          <a:xfrm>
            <a:off x="7347585" y="102870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6" name="Cube 795"/>
          <p:cNvSpPr/>
          <p:nvPr/>
        </p:nvSpPr>
        <p:spPr>
          <a:xfrm>
            <a:off x="7347585" y="110553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7" name="Cube 796"/>
          <p:cNvSpPr/>
          <p:nvPr/>
        </p:nvSpPr>
        <p:spPr>
          <a:xfrm>
            <a:off x="7347585" y="118808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8" name="Cube 797"/>
          <p:cNvSpPr/>
          <p:nvPr/>
        </p:nvSpPr>
        <p:spPr>
          <a:xfrm>
            <a:off x="7347585" y="126746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9" name="Cube 798"/>
          <p:cNvSpPr/>
          <p:nvPr/>
        </p:nvSpPr>
        <p:spPr>
          <a:xfrm>
            <a:off x="7347585" y="134429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0" name="Cube 799"/>
          <p:cNvSpPr/>
          <p:nvPr/>
        </p:nvSpPr>
        <p:spPr>
          <a:xfrm>
            <a:off x="7347585" y="142557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1" name="Cube 800"/>
          <p:cNvSpPr/>
          <p:nvPr/>
        </p:nvSpPr>
        <p:spPr>
          <a:xfrm>
            <a:off x="7347585" y="150812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2" name="Cube 801"/>
          <p:cNvSpPr/>
          <p:nvPr/>
        </p:nvSpPr>
        <p:spPr>
          <a:xfrm>
            <a:off x="7347585" y="158686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3" name="Cube 802"/>
          <p:cNvSpPr/>
          <p:nvPr/>
        </p:nvSpPr>
        <p:spPr>
          <a:xfrm>
            <a:off x="7347585" y="166433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4" name="Cube 803"/>
          <p:cNvSpPr/>
          <p:nvPr/>
        </p:nvSpPr>
        <p:spPr>
          <a:xfrm>
            <a:off x="7347585" y="175514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5" name="Cube 804"/>
          <p:cNvSpPr/>
          <p:nvPr/>
        </p:nvSpPr>
        <p:spPr>
          <a:xfrm>
            <a:off x="7347585" y="183451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6" name="Cube 805"/>
          <p:cNvSpPr/>
          <p:nvPr/>
        </p:nvSpPr>
        <p:spPr>
          <a:xfrm>
            <a:off x="7347585" y="191135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7" name="Cube 806"/>
          <p:cNvSpPr/>
          <p:nvPr/>
        </p:nvSpPr>
        <p:spPr>
          <a:xfrm>
            <a:off x="7347585" y="199390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8" name="Cube 807"/>
          <p:cNvSpPr/>
          <p:nvPr/>
        </p:nvSpPr>
        <p:spPr>
          <a:xfrm>
            <a:off x="7347585" y="207835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9" name="Cube 808"/>
          <p:cNvSpPr/>
          <p:nvPr/>
        </p:nvSpPr>
        <p:spPr>
          <a:xfrm>
            <a:off x="7347585" y="215455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0" name="Cube 809"/>
          <p:cNvSpPr/>
          <p:nvPr/>
        </p:nvSpPr>
        <p:spPr>
          <a:xfrm>
            <a:off x="7347585" y="224536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1" name="Cube 810"/>
          <p:cNvSpPr/>
          <p:nvPr/>
        </p:nvSpPr>
        <p:spPr>
          <a:xfrm>
            <a:off x="7347585" y="232473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2" name="Cube 811"/>
          <p:cNvSpPr/>
          <p:nvPr/>
        </p:nvSpPr>
        <p:spPr>
          <a:xfrm>
            <a:off x="7347585" y="240157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3" name="Cube 812"/>
          <p:cNvSpPr/>
          <p:nvPr/>
        </p:nvSpPr>
        <p:spPr>
          <a:xfrm>
            <a:off x="7347585" y="248412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4" name="Cube 813"/>
          <p:cNvSpPr/>
          <p:nvPr/>
        </p:nvSpPr>
        <p:spPr>
          <a:xfrm>
            <a:off x="7347585" y="256349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5" name="Cube 814"/>
          <p:cNvSpPr/>
          <p:nvPr/>
        </p:nvSpPr>
        <p:spPr>
          <a:xfrm>
            <a:off x="7347585" y="263969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6" name="Cube 815"/>
          <p:cNvSpPr/>
          <p:nvPr/>
        </p:nvSpPr>
        <p:spPr>
          <a:xfrm>
            <a:off x="7347585" y="272161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7" name="Cube 816"/>
          <p:cNvSpPr/>
          <p:nvPr/>
        </p:nvSpPr>
        <p:spPr>
          <a:xfrm>
            <a:off x="7347585" y="280352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8" name="Cube 817"/>
          <p:cNvSpPr/>
          <p:nvPr/>
        </p:nvSpPr>
        <p:spPr>
          <a:xfrm>
            <a:off x="7347585" y="288290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9" name="Cube 818"/>
          <p:cNvSpPr/>
          <p:nvPr/>
        </p:nvSpPr>
        <p:spPr>
          <a:xfrm>
            <a:off x="7347585" y="295973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1" name="Cube 820"/>
          <p:cNvSpPr/>
          <p:nvPr/>
        </p:nvSpPr>
        <p:spPr>
          <a:xfrm>
            <a:off x="7347585" y="305879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2" name="Cube 821"/>
          <p:cNvSpPr/>
          <p:nvPr/>
        </p:nvSpPr>
        <p:spPr>
          <a:xfrm>
            <a:off x="7347585" y="313880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3" name="Cube 822"/>
          <p:cNvSpPr/>
          <p:nvPr/>
        </p:nvSpPr>
        <p:spPr>
          <a:xfrm>
            <a:off x="7347585" y="321500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4" name="Cube 823"/>
          <p:cNvSpPr/>
          <p:nvPr/>
        </p:nvSpPr>
        <p:spPr>
          <a:xfrm>
            <a:off x="7347585" y="329755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5" name="Cube 824"/>
          <p:cNvSpPr/>
          <p:nvPr/>
        </p:nvSpPr>
        <p:spPr>
          <a:xfrm>
            <a:off x="7347585" y="338201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6" name="Cube 825"/>
          <p:cNvSpPr/>
          <p:nvPr/>
        </p:nvSpPr>
        <p:spPr>
          <a:xfrm>
            <a:off x="7347585" y="345884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7" name="Cube 826"/>
          <p:cNvSpPr/>
          <p:nvPr/>
        </p:nvSpPr>
        <p:spPr>
          <a:xfrm>
            <a:off x="7347585" y="354901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8" name="Cube 827"/>
          <p:cNvSpPr/>
          <p:nvPr/>
        </p:nvSpPr>
        <p:spPr>
          <a:xfrm>
            <a:off x="7347585" y="362839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9" name="Cube 828"/>
          <p:cNvSpPr/>
          <p:nvPr/>
        </p:nvSpPr>
        <p:spPr>
          <a:xfrm>
            <a:off x="7347585" y="370522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0" name="Cube 829"/>
          <p:cNvSpPr/>
          <p:nvPr/>
        </p:nvSpPr>
        <p:spPr>
          <a:xfrm>
            <a:off x="7347585" y="378777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1" name="Cube 830"/>
          <p:cNvSpPr/>
          <p:nvPr/>
        </p:nvSpPr>
        <p:spPr>
          <a:xfrm>
            <a:off x="7347585" y="386715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2" name="Cube 831"/>
          <p:cNvSpPr/>
          <p:nvPr/>
        </p:nvSpPr>
        <p:spPr>
          <a:xfrm>
            <a:off x="7347585" y="394398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3" name="Cube 832"/>
          <p:cNvSpPr/>
          <p:nvPr/>
        </p:nvSpPr>
        <p:spPr>
          <a:xfrm>
            <a:off x="7347585" y="402526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4" name="Cube 833"/>
          <p:cNvSpPr/>
          <p:nvPr/>
        </p:nvSpPr>
        <p:spPr>
          <a:xfrm>
            <a:off x="7347585" y="410781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5" name="Cube 834"/>
          <p:cNvSpPr/>
          <p:nvPr/>
        </p:nvSpPr>
        <p:spPr>
          <a:xfrm>
            <a:off x="7347585" y="418719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6" name="Cube 835"/>
          <p:cNvSpPr/>
          <p:nvPr/>
        </p:nvSpPr>
        <p:spPr>
          <a:xfrm>
            <a:off x="7347585" y="426402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7" name="Cube 836"/>
          <p:cNvSpPr/>
          <p:nvPr/>
        </p:nvSpPr>
        <p:spPr>
          <a:xfrm>
            <a:off x="7347585" y="435483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8" name="Cube 837"/>
          <p:cNvSpPr/>
          <p:nvPr/>
        </p:nvSpPr>
        <p:spPr>
          <a:xfrm>
            <a:off x="7347585" y="443420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9" name="Cube 838"/>
          <p:cNvSpPr/>
          <p:nvPr/>
        </p:nvSpPr>
        <p:spPr>
          <a:xfrm>
            <a:off x="7347585" y="451104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0" name="Cube 839"/>
          <p:cNvSpPr/>
          <p:nvPr/>
        </p:nvSpPr>
        <p:spPr>
          <a:xfrm>
            <a:off x="7347585" y="459359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1" name="Cube 840"/>
          <p:cNvSpPr/>
          <p:nvPr/>
        </p:nvSpPr>
        <p:spPr>
          <a:xfrm>
            <a:off x="7347585" y="467804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2" name="Cube 841"/>
          <p:cNvSpPr/>
          <p:nvPr/>
        </p:nvSpPr>
        <p:spPr>
          <a:xfrm>
            <a:off x="7347585" y="475488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3" name="Cube 842"/>
          <p:cNvSpPr/>
          <p:nvPr/>
        </p:nvSpPr>
        <p:spPr>
          <a:xfrm>
            <a:off x="7347585" y="484505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4" name="Cube 843"/>
          <p:cNvSpPr/>
          <p:nvPr/>
        </p:nvSpPr>
        <p:spPr>
          <a:xfrm>
            <a:off x="7347585" y="492442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5" name="Cube 844"/>
          <p:cNvSpPr/>
          <p:nvPr/>
        </p:nvSpPr>
        <p:spPr>
          <a:xfrm>
            <a:off x="7347585" y="500126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6" name="Cube 845"/>
          <p:cNvSpPr/>
          <p:nvPr/>
        </p:nvSpPr>
        <p:spPr>
          <a:xfrm>
            <a:off x="7347585" y="508381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7" name="Cube 846"/>
          <p:cNvSpPr/>
          <p:nvPr/>
        </p:nvSpPr>
        <p:spPr>
          <a:xfrm>
            <a:off x="7347585" y="516318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8" name="Cube 847"/>
          <p:cNvSpPr/>
          <p:nvPr/>
        </p:nvSpPr>
        <p:spPr>
          <a:xfrm>
            <a:off x="7347585" y="524002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9" name="Cube 848"/>
          <p:cNvSpPr/>
          <p:nvPr/>
        </p:nvSpPr>
        <p:spPr>
          <a:xfrm>
            <a:off x="7347585" y="532130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0" name="Cube 849"/>
          <p:cNvSpPr/>
          <p:nvPr/>
        </p:nvSpPr>
        <p:spPr>
          <a:xfrm>
            <a:off x="7347585" y="540385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1" name="Cube 850"/>
          <p:cNvSpPr/>
          <p:nvPr/>
        </p:nvSpPr>
        <p:spPr>
          <a:xfrm>
            <a:off x="7347585" y="5483225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2" name="Cube 851"/>
          <p:cNvSpPr/>
          <p:nvPr/>
        </p:nvSpPr>
        <p:spPr>
          <a:xfrm>
            <a:off x="7347585" y="5560060"/>
            <a:ext cx="19685" cy="1968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3" name="Text Box 852"/>
          <p:cNvSpPr txBox="1"/>
          <p:nvPr/>
        </p:nvSpPr>
        <p:spPr>
          <a:xfrm>
            <a:off x="6749415" y="6348095"/>
            <a:ext cx="121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128*</a:t>
            </a:r>
            <a:r>
              <a:rPr lang="" altLang="en-US"/>
              <a:t>2</a:t>
            </a:r>
            <a:r>
              <a:rPr lang="en-US" altLang="en-US"/>
              <a:t>^3</a:t>
            </a:r>
            <a:endParaRPr lang="en-US" altLang="en-US"/>
          </a:p>
        </p:txBody>
      </p:sp>
      <p:sp>
        <p:nvSpPr>
          <p:cNvPr id="854" name="Oval 853"/>
          <p:cNvSpPr/>
          <p:nvPr/>
        </p:nvSpPr>
        <p:spPr>
          <a:xfrm>
            <a:off x="8736965" y="372110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5" name="Oval 854"/>
          <p:cNvSpPr/>
          <p:nvPr/>
        </p:nvSpPr>
        <p:spPr>
          <a:xfrm>
            <a:off x="8736965" y="704215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1" name="Text Box 860"/>
          <p:cNvSpPr txBox="1"/>
          <p:nvPr/>
        </p:nvSpPr>
        <p:spPr>
          <a:xfrm>
            <a:off x="8261350" y="5461635"/>
            <a:ext cx="1216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1024 neurons</a:t>
            </a:r>
            <a:endParaRPr lang="" altLang="en-US"/>
          </a:p>
        </p:txBody>
      </p:sp>
      <p:sp>
        <p:nvSpPr>
          <p:cNvPr id="862" name="Oval 861"/>
          <p:cNvSpPr/>
          <p:nvPr/>
        </p:nvSpPr>
        <p:spPr>
          <a:xfrm>
            <a:off x="9831070" y="1837055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3" name="Oval 862"/>
          <p:cNvSpPr/>
          <p:nvPr/>
        </p:nvSpPr>
        <p:spPr>
          <a:xfrm>
            <a:off x="9831070" y="2169160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6" name="Oval 865"/>
          <p:cNvSpPr/>
          <p:nvPr/>
        </p:nvSpPr>
        <p:spPr>
          <a:xfrm>
            <a:off x="9831070" y="3938905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7" name="Oval 866"/>
          <p:cNvSpPr/>
          <p:nvPr/>
        </p:nvSpPr>
        <p:spPr>
          <a:xfrm>
            <a:off x="9831070" y="4286885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1" name="Text Box 870"/>
          <p:cNvSpPr txBox="1"/>
          <p:nvPr/>
        </p:nvSpPr>
        <p:spPr>
          <a:xfrm>
            <a:off x="9477375" y="4879340"/>
            <a:ext cx="1216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256</a:t>
            </a:r>
            <a:endParaRPr lang="" altLang="en-US"/>
          </a:p>
          <a:p>
            <a:r>
              <a:rPr lang="en-US" altLang="en-US"/>
              <a:t>neurons</a:t>
            </a:r>
            <a:endParaRPr lang="en-US" altLang="en-US"/>
          </a:p>
        </p:txBody>
      </p:sp>
      <p:sp>
        <p:nvSpPr>
          <p:cNvPr id="872" name="Oval 871"/>
          <p:cNvSpPr/>
          <p:nvPr/>
        </p:nvSpPr>
        <p:spPr>
          <a:xfrm>
            <a:off x="10693400" y="2890520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3" name="Oval 872"/>
          <p:cNvSpPr/>
          <p:nvPr/>
        </p:nvSpPr>
        <p:spPr>
          <a:xfrm>
            <a:off x="10693400" y="3238500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4" name="Text Box 873"/>
          <p:cNvSpPr txBox="1"/>
          <p:nvPr/>
        </p:nvSpPr>
        <p:spPr>
          <a:xfrm>
            <a:off x="10958195" y="2812415"/>
            <a:ext cx="483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Abyssinica SIL" panose="02000603020000020004" charset="0"/>
                <a:cs typeface="Abyssinica SIL" panose="02000603020000020004" charset="0"/>
              </a:rPr>
              <a:t>Ω</a:t>
            </a:r>
            <a:r>
              <a:rPr lang="" altLang="en-US" baseline="-25000">
                <a:latin typeface="Abyssinica SIL" panose="02000603020000020004" charset="0"/>
                <a:cs typeface="Abyssinica SIL" panose="02000603020000020004" charset="0"/>
              </a:rPr>
              <a:t>m</a:t>
            </a:r>
            <a:endParaRPr lang="" altLang="en-US" baseline="-25000">
              <a:latin typeface="Abyssinica SIL" panose="02000603020000020004" charset="0"/>
              <a:cs typeface="Abyssinica SIL" panose="02000603020000020004" charset="0"/>
            </a:endParaRPr>
          </a:p>
        </p:txBody>
      </p:sp>
      <p:sp>
        <p:nvSpPr>
          <p:cNvPr id="875" name="Text Box 874"/>
          <p:cNvSpPr txBox="1"/>
          <p:nvPr/>
        </p:nvSpPr>
        <p:spPr>
          <a:xfrm>
            <a:off x="10924540" y="3168650"/>
            <a:ext cx="575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AR PL UKai CN" panose="02000503000000000000" charset="-122"/>
                <a:ea typeface="AR PL UKai CN" panose="02000503000000000000" charset="-122"/>
                <a:cs typeface="Abyssinica SIL" panose="02000603020000020004" charset="0"/>
              </a:rPr>
              <a:t>σ</a:t>
            </a:r>
            <a:r>
              <a:rPr lang="" altLang="en-US" baseline="-25000">
                <a:latin typeface="AR PL UKai CN" panose="02000503000000000000" charset="-122"/>
                <a:ea typeface="AR PL UKai CN" panose="02000503000000000000" charset="-122"/>
                <a:cs typeface="Abyssinica SIL" panose="02000603020000020004" charset="0"/>
              </a:rPr>
              <a:t>8</a:t>
            </a:r>
            <a:endParaRPr lang="en-US" altLang="en-US" baseline="-25000">
              <a:latin typeface="Abyssinica SIL" panose="02000603020000020004" charset="0"/>
              <a:cs typeface="Abyssinica SIL" panose="02000603020000020004" charset="0"/>
            </a:endParaRPr>
          </a:p>
        </p:txBody>
      </p:sp>
      <p:sp>
        <p:nvSpPr>
          <p:cNvPr id="882" name="Text Box 881"/>
          <p:cNvSpPr txBox="1"/>
          <p:nvPr/>
        </p:nvSpPr>
        <p:spPr>
          <a:xfrm>
            <a:off x="8623935" y="2077085"/>
            <a:ext cx="675005" cy="2060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" altLang="en-US" sz="3200"/>
              <a:t>.  .  .</a:t>
            </a:r>
            <a:endParaRPr lang="" altLang="en-US" sz="3200"/>
          </a:p>
        </p:txBody>
      </p:sp>
      <p:sp>
        <p:nvSpPr>
          <p:cNvPr id="883" name="Text Box 882"/>
          <p:cNvSpPr txBox="1"/>
          <p:nvPr/>
        </p:nvSpPr>
        <p:spPr>
          <a:xfrm>
            <a:off x="9694545" y="2577465"/>
            <a:ext cx="675005" cy="2060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3200"/>
              <a:t>.  .  .</a:t>
            </a:r>
            <a:endParaRPr lang="en-US" altLang="en-US" sz="3200"/>
          </a:p>
        </p:txBody>
      </p:sp>
      <p:sp>
        <p:nvSpPr>
          <p:cNvPr id="885" name="Oval 884"/>
          <p:cNvSpPr/>
          <p:nvPr/>
        </p:nvSpPr>
        <p:spPr>
          <a:xfrm>
            <a:off x="8736965" y="1076960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8736965" y="1409065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8736965" y="4032885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8736965" y="4364990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>
            <a:off x="8736965" y="4737735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0" name="Oval 889"/>
          <p:cNvSpPr/>
          <p:nvPr/>
        </p:nvSpPr>
        <p:spPr>
          <a:xfrm>
            <a:off x="8736965" y="5069840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1" name="Oval 890"/>
          <p:cNvSpPr/>
          <p:nvPr/>
        </p:nvSpPr>
        <p:spPr>
          <a:xfrm>
            <a:off x="8736965" y="3298190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2" name="Oval 891"/>
          <p:cNvSpPr/>
          <p:nvPr/>
        </p:nvSpPr>
        <p:spPr>
          <a:xfrm>
            <a:off x="8736965" y="3630295"/>
            <a:ext cx="264795" cy="26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27" name="Group 926"/>
          <p:cNvGrpSpPr/>
          <p:nvPr/>
        </p:nvGrpSpPr>
        <p:grpSpPr>
          <a:xfrm>
            <a:off x="2866390" y="490220"/>
            <a:ext cx="584200" cy="5742305"/>
            <a:chOff x="4514" y="772"/>
            <a:chExt cx="920" cy="9043"/>
          </a:xfrm>
        </p:grpSpPr>
        <p:sp>
          <p:nvSpPr>
            <p:cNvPr id="895" name="Cube 894"/>
            <p:cNvSpPr/>
            <p:nvPr/>
          </p:nvSpPr>
          <p:spPr>
            <a:xfrm>
              <a:off x="4514" y="772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6" name="Cube 895"/>
            <p:cNvSpPr/>
            <p:nvPr/>
          </p:nvSpPr>
          <p:spPr>
            <a:xfrm>
              <a:off x="4514" y="1353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7" name="Cube 896"/>
            <p:cNvSpPr/>
            <p:nvPr/>
          </p:nvSpPr>
          <p:spPr>
            <a:xfrm>
              <a:off x="4514" y="1916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8" name="Cube 897"/>
            <p:cNvSpPr/>
            <p:nvPr/>
          </p:nvSpPr>
          <p:spPr>
            <a:xfrm>
              <a:off x="4514" y="2520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9" name="Cube 898"/>
            <p:cNvSpPr/>
            <p:nvPr/>
          </p:nvSpPr>
          <p:spPr>
            <a:xfrm>
              <a:off x="4514" y="3137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0" name="Cube 899"/>
            <p:cNvSpPr/>
            <p:nvPr/>
          </p:nvSpPr>
          <p:spPr>
            <a:xfrm>
              <a:off x="4514" y="3700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1" name="Cube 900"/>
            <p:cNvSpPr/>
            <p:nvPr/>
          </p:nvSpPr>
          <p:spPr>
            <a:xfrm>
              <a:off x="4514" y="4362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2" name="Cube 901"/>
            <p:cNvSpPr/>
            <p:nvPr/>
          </p:nvSpPr>
          <p:spPr>
            <a:xfrm>
              <a:off x="4514" y="4943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3" name="Cube 902"/>
            <p:cNvSpPr/>
            <p:nvPr/>
          </p:nvSpPr>
          <p:spPr>
            <a:xfrm>
              <a:off x="4514" y="5506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4" name="Cube 903"/>
            <p:cNvSpPr/>
            <p:nvPr/>
          </p:nvSpPr>
          <p:spPr>
            <a:xfrm>
              <a:off x="4514" y="6110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5" name="Cube 904"/>
            <p:cNvSpPr/>
            <p:nvPr/>
          </p:nvSpPr>
          <p:spPr>
            <a:xfrm>
              <a:off x="4514" y="6691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6" name="Cube 905"/>
            <p:cNvSpPr/>
            <p:nvPr/>
          </p:nvSpPr>
          <p:spPr>
            <a:xfrm>
              <a:off x="4514" y="7254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7" name="Cube 906"/>
            <p:cNvSpPr/>
            <p:nvPr/>
          </p:nvSpPr>
          <p:spPr>
            <a:xfrm>
              <a:off x="4514" y="7849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8" name="Cube 907"/>
            <p:cNvSpPr/>
            <p:nvPr/>
          </p:nvSpPr>
          <p:spPr>
            <a:xfrm>
              <a:off x="4514" y="8453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9" name="Cube 908"/>
            <p:cNvSpPr/>
            <p:nvPr/>
          </p:nvSpPr>
          <p:spPr>
            <a:xfrm>
              <a:off x="4514" y="9034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0" name="Cube 909"/>
            <p:cNvSpPr/>
            <p:nvPr/>
          </p:nvSpPr>
          <p:spPr>
            <a:xfrm>
              <a:off x="4514" y="9597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1" name="Cube 910"/>
            <p:cNvSpPr/>
            <p:nvPr/>
          </p:nvSpPr>
          <p:spPr>
            <a:xfrm>
              <a:off x="5218" y="774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2" name="Cube 911"/>
            <p:cNvSpPr/>
            <p:nvPr/>
          </p:nvSpPr>
          <p:spPr>
            <a:xfrm>
              <a:off x="5218" y="1355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3" name="Cube 912"/>
            <p:cNvSpPr/>
            <p:nvPr/>
          </p:nvSpPr>
          <p:spPr>
            <a:xfrm>
              <a:off x="5218" y="1918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4" name="Cube 913"/>
            <p:cNvSpPr/>
            <p:nvPr/>
          </p:nvSpPr>
          <p:spPr>
            <a:xfrm>
              <a:off x="5218" y="2522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5" name="Cube 914"/>
            <p:cNvSpPr/>
            <p:nvPr/>
          </p:nvSpPr>
          <p:spPr>
            <a:xfrm>
              <a:off x="5218" y="3139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6" name="Cube 915"/>
            <p:cNvSpPr/>
            <p:nvPr/>
          </p:nvSpPr>
          <p:spPr>
            <a:xfrm>
              <a:off x="5218" y="3702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7" name="Cube 916"/>
            <p:cNvSpPr/>
            <p:nvPr/>
          </p:nvSpPr>
          <p:spPr>
            <a:xfrm>
              <a:off x="5218" y="4364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8" name="Cube 917"/>
            <p:cNvSpPr/>
            <p:nvPr/>
          </p:nvSpPr>
          <p:spPr>
            <a:xfrm>
              <a:off x="5218" y="4945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9" name="Cube 918"/>
            <p:cNvSpPr/>
            <p:nvPr/>
          </p:nvSpPr>
          <p:spPr>
            <a:xfrm>
              <a:off x="5218" y="5508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0" name="Cube 919"/>
            <p:cNvSpPr/>
            <p:nvPr/>
          </p:nvSpPr>
          <p:spPr>
            <a:xfrm>
              <a:off x="5218" y="6112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1" name="Cube 920"/>
            <p:cNvSpPr/>
            <p:nvPr/>
          </p:nvSpPr>
          <p:spPr>
            <a:xfrm>
              <a:off x="5218" y="6693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2" name="Cube 921"/>
            <p:cNvSpPr/>
            <p:nvPr/>
          </p:nvSpPr>
          <p:spPr>
            <a:xfrm>
              <a:off x="5218" y="7256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3" name="Cube 922"/>
            <p:cNvSpPr/>
            <p:nvPr/>
          </p:nvSpPr>
          <p:spPr>
            <a:xfrm>
              <a:off x="5218" y="7851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4" name="Cube 923"/>
            <p:cNvSpPr/>
            <p:nvPr/>
          </p:nvSpPr>
          <p:spPr>
            <a:xfrm>
              <a:off x="5218" y="8455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5" name="Cube 924"/>
            <p:cNvSpPr/>
            <p:nvPr/>
          </p:nvSpPr>
          <p:spPr>
            <a:xfrm>
              <a:off x="5218" y="9036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6" name="Cube 925"/>
            <p:cNvSpPr/>
            <p:nvPr/>
          </p:nvSpPr>
          <p:spPr>
            <a:xfrm>
              <a:off x="5218" y="9599"/>
              <a:ext cx="216" cy="216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30" name="Cube 929"/>
          <p:cNvSpPr/>
          <p:nvPr/>
        </p:nvSpPr>
        <p:spPr>
          <a:xfrm>
            <a:off x="5124450" y="77851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1" name="Cube 930"/>
          <p:cNvSpPr/>
          <p:nvPr/>
        </p:nvSpPr>
        <p:spPr>
          <a:xfrm>
            <a:off x="5124450" y="93726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2" name="Cube 931"/>
          <p:cNvSpPr/>
          <p:nvPr/>
        </p:nvSpPr>
        <p:spPr>
          <a:xfrm>
            <a:off x="5124450" y="109093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3" name="Cube 932"/>
          <p:cNvSpPr/>
          <p:nvPr/>
        </p:nvSpPr>
        <p:spPr>
          <a:xfrm>
            <a:off x="5124450" y="125603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4" name="Cube 933"/>
          <p:cNvSpPr/>
          <p:nvPr/>
        </p:nvSpPr>
        <p:spPr>
          <a:xfrm>
            <a:off x="5124450" y="142430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5" name="Cube 934"/>
          <p:cNvSpPr/>
          <p:nvPr/>
        </p:nvSpPr>
        <p:spPr>
          <a:xfrm>
            <a:off x="5124450" y="157797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6" name="Cube 935"/>
          <p:cNvSpPr/>
          <p:nvPr/>
        </p:nvSpPr>
        <p:spPr>
          <a:xfrm>
            <a:off x="5124450" y="175895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7" name="Cube 936"/>
          <p:cNvSpPr/>
          <p:nvPr/>
        </p:nvSpPr>
        <p:spPr>
          <a:xfrm>
            <a:off x="5124450" y="191770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8" name="Cube 937"/>
          <p:cNvSpPr/>
          <p:nvPr/>
        </p:nvSpPr>
        <p:spPr>
          <a:xfrm>
            <a:off x="5124450" y="207137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9" name="Cube 938"/>
          <p:cNvSpPr/>
          <p:nvPr/>
        </p:nvSpPr>
        <p:spPr>
          <a:xfrm>
            <a:off x="5124450" y="223583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0" name="Cube 939"/>
          <p:cNvSpPr/>
          <p:nvPr/>
        </p:nvSpPr>
        <p:spPr>
          <a:xfrm>
            <a:off x="5124450" y="239522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1" name="Cube 940"/>
          <p:cNvSpPr/>
          <p:nvPr/>
        </p:nvSpPr>
        <p:spPr>
          <a:xfrm>
            <a:off x="5124450" y="254825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2" name="Cube 941"/>
          <p:cNvSpPr/>
          <p:nvPr/>
        </p:nvSpPr>
        <p:spPr>
          <a:xfrm>
            <a:off x="5124450" y="271145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3" name="Cube 942"/>
          <p:cNvSpPr/>
          <p:nvPr/>
        </p:nvSpPr>
        <p:spPr>
          <a:xfrm>
            <a:off x="5124450" y="287591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4" name="Cube 943"/>
          <p:cNvSpPr/>
          <p:nvPr/>
        </p:nvSpPr>
        <p:spPr>
          <a:xfrm>
            <a:off x="5124450" y="303466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5" name="Cube 944"/>
          <p:cNvSpPr/>
          <p:nvPr/>
        </p:nvSpPr>
        <p:spPr>
          <a:xfrm>
            <a:off x="5124450" y="318833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6" name="Cube 945"/>
          <p:cNvSpPr/>
          <p:nvPr/>
        </p:nvSpPr>
        <p:spPr>
          <a:xfrm>
            <a:off x="5316855" y="77914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7" name="Cube 946"/>
          <p:cNvSpPr/>
          <p:nvPr/>
        </p:nvSpPr>
        <p:spPr>
          <a:xfrm>
            <a:off x="5316855" y="93789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8" name="Cube 947"/>
          <p:cNvSpPr/>
          <p:nvPr/>
        </p:nvSpPr>
        <p:spPr>
          <a:xfrm>
            <a:off x="5316855" y="109156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9" name="Cube 948"/>
          <p:cNvSpPr/>
          <p:nvPr/>
        </p:nvSpPr>
        <p:spPr>
          <a:xfrm>
            <a:off x="5316855" y="125666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0" name="Cube 949"/>
          <p:cNvSpPr/>
          <p:nvPr/>
        </p:nvSpPr>
        <p:spPr>
          <a:xfrm>
            <a:off x="5316855" y="142494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1" name="Cube 950"/>
          <p:cNvSpPr/>
          <p:nvPr/>
        </p:nvSpPr>
        <p:spPr>
          <a:xfrm>
            <a:off x="5316855" y="157861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2" name="Cube 951"/>
          <p:cNvSpPr/>
          <p:nvPr/>
        </p:nvSpPr>
        <p:spPr>
          <a:xfrm>
            <a:off x="5316855" y="175958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3" name="Cube 952"/>
          <p:cNvSpPr/>
          <p:nvPr/>
        </p:nvSpPr>
        <p:spPr>
          <a:xfrm>
            <a:off x="5316855" y="191833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4" name="Cube 953"/>
          <p:cNvSpPr/>
          <p:nvPr/>
        </p:nvSpPr>
        <p:spPr>
          <a:xfrm>
            <a:off x="5316855" y="207137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5" name="Cube 954"/>
          <p:cNvSpPr/>
          <p:nvPr/>
        </p:nvSpPr>
        <p:spPr>
          <a:xfrm>
            <a:off x="5316855" y="223647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6" name="Cube 955"/>
          <p:cNvSpPr/>
          <p:nvPr/>
        </p:nvSpPr>
        <p:spPr>
          <a:xfrm>
            <a:off x="5316855" y="239522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7" name="Cube 956"/>
          <p:cNvSpPr/>
          <p:nvPr/>
        </p:nvSpPr>
        <p:spPr>
          <a:xfrm>
            <a:off x="5316855" y="254889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8" name="Cube 957"/>
          <p:cNvSpPr/>
          <p:nvPr/>
        </p:nvSpPr>
        <p:spPr>
          <a:xfrm>
            <a:off x="5316855" y="271145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9" name="Cube 958"/>
          <p:cNvSpPr/>
          <p:nvPr/>
        </p:nvSpPr>
        <p:spPr>
          <a:xfrm>
            <a:off x="5316855" y="287655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0" name="Cube 959"/>
          <p:cNvSpPr/>
          <p:nvPr/>
        </p:nvSpPr>
        <p:spPr>
          <a:xfrm>
            <a:off x="5316855" y="303530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1" name="Cube 960"/>
          <p:cNvSpPr/>
          <p:nvPr/>
        </p:nvSpPr>
        <p:spPr>
          <a:xfrm>
            <a:off x="5316855" y="318897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3" name="Cube 962"/>
          <p:cNvSpPr/>
          <p:nvPr/>
        </p:nvSpPr>
        <p:spPr>
          <a:xfrm>
            <a:off x="5124450" y="335089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4" name="Cube 963"/>
          <p:cNvSpPr/>
          <p:nvPr/>
        </p:nvSpPr>
        <p:spPr>
          <a:xfrm>
            <a:off x="5124450" y="350964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5" name="Cube 964"/>
          <p:cNvSpPr/>
          <p:nvPr/>
        </p:nvSpPr>
        <p:spPr>
          <a:xfrm>
            <a:off x="5124450" y="366331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6" name="Cube 965"/>
          <p:cNvSpPr/>
          <p:nvPr/>
        </p:nvSpPr>
        <p:spPr>
          <a:xfrm>
            <a:off x="5124450" y="382778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7" name="Cube 966"/>
          <p:cNvSpPr/>
          <p:nvPr/>
        </p:nvSpPr>
        <p:spPr>
          <a:xfrm>
            <a:off x="5124450" y="399669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8" name="Cube 967"/>
          <p:cNvSpPr/>
          <p:nvPr/>
        </p:nvSpPr>
        <p:spPr>
          <a:xfrm>
            <a:off x="5124450" y="415036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9" name="Cube 968"/>
          <p:cNvSpPr/>
          <p:nvPr/>
        </p:nvSpPr>
        <p:spPr>
          <a:xfrm>
            <a:off x="5124450" y="433070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0" name="Cube 969"/>
          <p:cNvSpPr/>
          <p:nvPr/>
        </p:nvSpPr>
        <p:spPr>
          <a:xfrm>
            <a:off x="5124450" y="449008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1" name="Cube 970"/>
          <p:cNvSpPr/>
          <p:nvPr/>
        </p:nvSpPr>
        <p:spPr>
          <a:xfrm>
            <a:off x="5124450" y="464312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2" name="Cube 971"/>
          <p:cNvSpPr/>
          <p:nvPr/>
        </p:nvSpPr>
        <p:spPr>
          <a:xfrm>
            <a:off x="5124450" y="480822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3" name="Cube 972"/>
          <p:cNvSpPr/>
          <p:nvPr/>
        </p:nvSpPr>
        <p:spPr>
          <a:xfrm>
            <a:off x="5124450" y="496697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4" name="Cube 973"/>
          <p:cNvSpPr/>
          <p:nvPr/>
        </p:nvSpPr>
        <p:spPr>
          <a:xfrm>
            <a:off x="5124450" y="512064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5" name="Cube 974"/>
          <p:cNvSpPr/>
          <p:nvPr/>
        </p:nvSpPr>
        <p:spPr>
          <a:xfrm>
            <a:off x="5124450" y="528320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6" name="Cube 975"/>
          <p:cNvSpPr/>
          <p:nvPr/>
        </p:nvSpPr>
        <p:spPr>
          <a:xfrm>
            <a:off x="5124450" y="544830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7" name="Cube 976"/>
          <p:cNvSpPr/>
          <p:nvPr/>
        </p:nvSpPr>
        <p:spPr>
          <a:xfrm>
            <a:off x="5124450" y="560641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8" name="Cube 977"/>
          <p:cNvSpPr/>
          <p:nvPr/>
        </p:nvSpPr>
        <p:spPr>
          <a:xfrm>
            <a:off x="5124450" y="576072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9" name="Cube 978"/>
          <p:cNvSpPr/>
          <p:nvPr/>
        </p:nvSpPr>
        <p:spPr>
          <a:xfrm>
            <a:off x="5316855" y="335153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0" name="Cube 979"/>
          <p:cNvSpPr/>
          <p:nvPr/>
        </p:nvSpPr>
        <p:spPr>
          <a:xfrm>
            <a:off x="5316855" y="351028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1" name="Cube 980"/>
          <p:cNvSpPr/>
          <p:nvPr/>
        </p:nvSpPr>
        <p:spPr>
          <a:xfrm>
            <a:off x="5316855" y="366395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2" name="Cube 981"/>
          <p:cNvSpPr/>
          <p:nvPr/>
        </p:nvSpPr>
        <p:spPr>
          <a:xfrm>
            <a:off x="5316855" y="382841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3" name="Cube 982"/>
          <p:cNvSpPr/>
          <p:nvPr/>
        </p:nvSpPr>
        <p:spPr>
          <a:xfrm>
            <a:off x="5316855" y="399732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4" name="Cube 983"/>
          <p:cNvSpPr/>
          <p:nvPr/>
        </p:nvSpPr>
        <p:spPr>
          <a:xfrm>
            <a:off x="5316855" y="415099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5" name="Cube 984"/>
          <p:cNvSpPr/>
          <p:nvPr/>
        </p:nvSpPr>
        <p:spPr>
          <a:xfrm>
            <a:off x="5316855" y="433133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6" name="Cube 985"/>
          <p:cNvSpPr/>
          <p:nvPr/>
        </p:nvSpPr>
        <p:spPr>
          <a:xfrm>
            <a:off x="5316855" y="449072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7" name="Cube 986"/>
          <p:cNvSpPr/>
          <p:nvPr/>
        </p:nvSpPr>
        <p:spPr>
          <a:xfrm>
            <a:off x="5316855" y="464375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8" name="Cube 987"/>
          <p:cNvSpPr/>
          <p:nvPr/>
        </p:nvSpPr>
        <p:spPr>
          <a:xfrm>
            <a:off x="5316855" y="480885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9" name="Cube 988"/>
          <p:cNvSpPr/>
          <p:nvPr/>
        </p:nvSpPr>
        <p:spPr>
          <a:xfrm>
            <a:off x="5316855" y="496760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0" name="Cube 989"/>
          <p:cNvSpPr/>
          <p:nvPr/>
        </p:nvSpPr>
        <p:spPr>
          <a:xfrm>
            <a:off x="5316855" y="512127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1" name="Cube 990"/>
          <p:cNvSpPr/>
          <p:nvPr/>
        </p:nvSpPr>
        <p:spPr>
          <a:xfrm>
            <a:off x="5316855" y="528383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2" name="Cube 991"/>
          <p:cNvSpPr/>
          <p:nvPr/>
        </p:nvSpPr>
        <p:spPr>
          <a:xfrm>
            <a:off x="5316855" y="544893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3" name="Cube 992"/>
          <p:cNvSpPr/>
          <p:nvPr/>
        </p:nvSpPr>
        <p:spPr>
          <a:xfrm>
            <a:off x="5316855" y="5607050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4" name="Cube 993"/>
          <p:cNvSpPr/>
          <p:nvPr/>
        </p:nvSpPr>
        <p:spPr>
          <a:xfrm>
            <a:off x="5316855" y="5761355"/>
            <a:ext cx="59055" cy="5905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Presentation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Calibri</vt:lpstr>
      <vt:lpstr>微软雅黑</vt:lpstr>
      <vt:lpstr>AR PL UKai CN</vt:lpstr>
      <vt:lpstr>OpenSymbol</vt:lpstr>
      <vt:lpstr>Latin Modern Mono Prop</vt:lpstr>
      <vt:lpstr>Abyssinica SIL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xiaodongli</dc:creator>
  <cp:lastModifiedBy>xiaodongli</cp:lastModifiedBy>
  <cp:revision>8</cp:revision>
  <dcterms:created xsi:type="dcterms:W3CDTF">2019-06-18T03:22:01Z</dcterms:created>
  <dcterms:modified xsi:type="dcterms:W3CDTF">2019-06-18T03:22:01Z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