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96" r:id="rId33"/>
    <p:sldId id="295" r:id="rId34"/>
    <p:sldId id="302" r:id="rId35"/>
    <p:sldId id="298" r:id="rId36"/>
    <p:sldId id="299" r:id="rId37"/>
    <p:sldId id="300" r:id="rId38"/>
    <p:sldId id="301" r:id="rId39"/>
    <p:sldId id="28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9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240" y="14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D5C6-6852-45F7-AC08-7172D9554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566FA-5985-4610-B989-FDA0B9A94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6785-CD0A-4B70-ADDA-AC865E4E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7F8C-6AD8-4D0B-93A2-9A5D615AB424}" type="datetimeFigureOut">
              <a:rPr lang="en-CA" smtClean="0"/>
              <a:t>26/07/2017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CC92-F9E2-4EFD-AF62-B1337924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6B28-E990-489A-A134-4F6ED79C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1DFB-7AFB-4ED4-BC76-BB09CA610B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90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53AE-6678-4C89-9A10-0FC3FF0A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02B24-6A62-4171-9A74-3FA080C55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81DD2-7810-440C-AC7B-82D23355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7F8C-6AD8-4D0B-93A2-9A5D615AB424}" type="datetimeFigureOut">
              <a:rPr lang="en-CA" smtClean="0"/>
              <a:t>26/07/2017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3C928-4C34-4762-BAC7-7298650C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14729-313E-45DB-8E27-E932FDB0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1DFB-7AFB-4ED4-BC76-BB09CA610B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04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44FA3-CC04-4DCE-9882-27B8AE930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9D2C5-82C8-4C87-9324-325CB0AA6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0C3CA-C028-471F-8EC9-CBFA80A9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7F8C-6AD8-4D0B-93A2-9A5D615AB424}" type="datetimeFigureOut">
              <a:rPr lang="en-CA" smtClean="0"/>
              <a:t>26/07/2017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2D298-EE6E-4D75-8708-981EEA64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C9946-E7B2-4F03-B8A6-94D1E5DC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1DFB-7AFB-4ED4-BC76-BB09CA610B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79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60A0-6CFE-42CF-AC1A-3ED3F3D2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F5B6-65B0-4DF6-AEFC-7BDD3B062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4129C-1981-42A7-A010-66CFE290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7F8C-6AD8-4D0B-93A2-9A5D615AB424}" type="datetimeFigureOut">
              <a:rPr lang="en-CA" smtClean="0"/>
              <a:t>26/07/2017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3C27C-D9E8-4F76-B7D8-92031EB6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4D09B-F772-4153-8A0C-A56E3BBC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1DFB-7AFB-4ED4-BC76-BB09CA610B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18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BF12-D2F8-4598-8D07-859F5B7C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5867C-A624-4716-B9EC-CE1588F01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9E5C6-FC27-4BD9-B8A6-57B8DA9E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7F8C-6AD8-4D0B-93A2-9A5D615AB424}" type="datetimeFigureOut">
              <a:rPr lang="en-CA" smtClean="0"/>
              <a:t>26/07/2017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E65DE-218D-44B2-A291-6B42F067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DD19-92ED-46D3-8613-94CCFF36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1DFB-7AFB-4ED4-BC76-BB09CA610B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37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21F2-AD05-42BC-8C52-C67931A7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E7C53-53BB-4D94-89E9-5AC9DF9DF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FB5C5-CC74-41A8-8872-4BDAE318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A8097-A547-4343-9D3E-870D0390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7F8C-6AD8-4D0B-93A2-9A5D615AB424}" type="datetimeFigureOut">
              <a:rPr lang="en-CA" smtClean="0"/>
              <a:t>26/07/2017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5B1D9-A098-4771-AE20-E40D30E8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4D8FE-C375-4218-AC54-05E78076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1DFB-7AFB-4ED4-BC76-BB09CA610B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73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543C-C55C-44AD-A1E6-2BB324146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1A8F6-A60B-45E5-AD3E-29B43FE74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3BE41-0C67-4B93-BD54-501724A1E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79C29-799D-4C21-877C-1046FE2C6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03DC8-5312-42B6-AC24-81F96D013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0DA86-8E9E-4DBE-96AC-4FEACFF2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7F8C-6AD8-4D0B-93A2-9A5D615AB424}" type="datetimeFigureOut">
              <a:rPr lang="en-CA" smtClean="0"/>
              <a:t>26/07/2017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F2EEC-69EE-4F78-9851-A8BEDCD2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B2FC1-D98E-46AA-9F16-8AA7286D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1DFB-7AFB-4ED4-BC76-BB09CA610B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25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7FA1-3DBA-497D-9DE8-A16B2941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D0936-8BA2-43E9-A272-34F7EA4B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7F8C-6AD8-4D0B-93A2-9A5D615AB424}" type="datetimeFigureOut">
              <a:rPr lang="en-CA" smtClean="0"/>
              <a:t>26/07/2017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86BEE-17A0-4BF0-9087-ECEDA8AC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10C3E-B871-4E1F-893B-C10E581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1DFB-7AFB-4ED4-BC76-BB09CA610B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11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86D7E-F71A-4579-B7A7-05F4883F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7F8C-6AD8-4D0B-93A2-9A5D615AB424}" type="datetimeFigureOut">
              <a:rPr lang="en-CA" smtClean="0"/>
              <a:t>26/07/2017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6A93D-7DE4-4435-BC9D-10E5D992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124BD-669F-44F8-97A9-54050FF6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1DFB-7AFB-4ED4-BC76-BB09CA610B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30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A3AC-3047-4306-AA9D-31670C65B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B447-0AEF-4603-8ED4-A2C1FB0ED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4E393-799F-4802-A9A8-3BA489012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21428-FAA9-4C79-AD14-C6DA749B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7F8C-6AD8-4D0B-93A2-9A5D615AB424}" type="datetimeFigureOut">
              <a:rPr lang="en-CA" smtClean="0"/>
              <a:t>26/07/2017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BE6F3-0A17-4671-A6B4-C5942D43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AEA5-A1BA-4932-8496-F6D6BA0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1DFB-7AFB-4ED4-BC76-BB09CA610B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121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EBF4-B05A-435F-8787-A6339DF6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3C286-D182-44A9-9170-0A37DEC3E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B1863-6019-411B-BAC7-D0264CA0D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FDC78-1AD0-4730-82E4-FF76123E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7F8C-6AD8-4D0B-93A2-9A5D615AB424}" type="datetimeFigureOut">
              <a:rPr lang="en-CA" smtClean="0"/>
              <a:t>26/07/2017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1FFFF-CA28-42B8-AFF2-18F868EA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AF5A0-63A5-46C8-B2AF-417095EC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1DFB-7AFB-4ED4-BC76-BB09CA610B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68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167BE-79E4-446F-861D-62CD74EF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8F889-810C-4224-AE7C-7F21629C4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2247A-C06B-48A0-A004-E61DC7BF3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17F8C-6AD8-4D0B-93A2-9A5D615AB424}" type="datetimeFigureOut">
              <a:rPr lang="en-CA" smtClean="0"/>
              <a:t>26/07/2017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F75A9-4104-4EF1-AECE-56AE869DD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C9006-0FF7-4953-A103-68C808874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31DFB-7AFB-4ED4-BC76-BB09CA610B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87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75FC-DAD0-47C9-A699-C05F1F8C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Option A</a:t>
            </a:r>
          </a:p>
        </p:txBody>
      </p:sp>
    </p:spTree>
    <p:extLst>
      <p:ext uri="{BB962C8B-B14F-4D97-AF65-F5344CB8AC3E}">
        <p14:creationId xmlns:p14="http://schemas.microsoft.com/office/powerpoint/2010/main" val="997962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958F77-0C09-4AFD-B8FE-17F08A5E8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076" y="50660"/>
            <a:ext cx="4003774" cy="56703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29CEEC-58A7-4C04-9E85-5C8CB554E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577" y="1130182"/>
            <a:ext cx="3676839" cy="514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0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491924-6970-4FEC-9482-14239E76C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076" y="50660"/>
            <a:ext cx="4003774" cy="56703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7D4558-6587-4435-8035-454170E1D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577" y="1130182"/>
            <a:ext cx="3822896" cy="36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7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958F77-0C09-4AFD-B8FE-17F08A5E8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076" y="50660"/>
            <a:ext cx="4003774" cy="56703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29CEEC-58A7-4C04-9E85-5C8CB554E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577" y="1130182"/>
            <a:ext cx="3676839" cy="514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1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8395BC-AF68-4AD0-ABF8-DE7A0DE5A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076" y="50660"/>
            <a:ext cx="4003774" cy="56703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F1E966-E25B-43A8-BA25-18FF9BF4D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26" y="1130182"/>
            <a:ext cx="3829247" cy="33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70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75FC-DAD0-47C9-A699-C05F1F8C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Option B</a:t>
            </a:r>
          </a:p>
        </p:txBody>
      </p:sp>
    </p:spTree>
    <p:extLst>
      <p:ext uri="{BB962C8B-B14F-4D97-AF65-F5344CB8AC3E}">
        <p14:creationId xmlns:p14="http://schemas.microsoft.com/office/powerpoint/2010/main" val="2239701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F40225-9962-47B2-8D16-01CA06A6A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-24468"/>
            <a:ext cx="4197350" cy="689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89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2DEA09-7E94-4D68-A76F-1704F6B4C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75" y="13632"/>
            <a:ext cx="4083050" cy="404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33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800D20-9EBE-44A7-8B2F-C4077075E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75" y="13632"/>
            <a:ext cx="4090359" cy="353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40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C70032-5706-4F0C-A3BD-7D054456E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75" y="19050"/>
            <a:ext cx="4090359" cy="542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1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EE1D61-ACB8-4210-98F5-FF94C373B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45720"/>
            <a:ext cx="4033397" cy="536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1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F40225-9962-47B2-8D16-01CA06A6A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-24468"/>
            <a:ext cx="4197350" cy="689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96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332505-8C29-4FE9-BB40-2625C0CA0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40640"/>
            <a:ext cx="4064885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7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DCBC70-7D8E-4610-B4A3-E77CD0FD3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370840"/>
            <a:ext cx="4011937" cy="35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65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E93F5A-4F2D-48B9-9E1D-42B5B8B75C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2"/>
          <a:stretch/>
        </p:blipFill>
        <p:spPr>
          <a:xfrm>
            <a:off x="4661897" y="370840"/>
            <a:ext cx="3003824" cy="382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17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2E09A-AB6B-4D72-8FCD-CC9AB321E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55" y="20320"/>
            <a:ext cx="4126643" cy="44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05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E93F5A-4F2D-48B9-9E1D-42B5B8B75C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2"/>
          <a:stretch/>
        </p:blipFill>
        <p:spPr>
          <a:xfrm>
            <a:off x="4661897" y="370840"/>
            <a:ext cx="3003824" cy="382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81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F48352-961B-4877-A28B-2D75BE4D9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55" y="20320"/>
            <a:ext cx="4085007" cy="438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7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75FC-DAD0-47C9-A699-C05F1F8C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Option C</a:t>
            </a:r>
          </a:p>
        </p:txBody>
      </p:sp>
    </p:spTree>
    <p:extLst>
      <p:ext uri="{BB962C8B-B14F-4D97-AF65-F5344CB8AC3E}">
        <p14:creationId xmlns:p14="http://schemas.microsoft.com/office/powerpoint/2010/main" val="2407395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F40225-9962-47B2-8D16-01CA06A6A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-24468"/>
            <a:ext cx="4197350" cy="689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2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2DEA09-7E94-4D68-A76F-1704F6B4C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75" y="13632"/>
            <a:ext cx="4083050" cy="404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69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800D20-9EBE-44A7-8B2F-C4077075E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75" y="13632"/>
            <a:ext cx="4090359" cy="353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3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2DEA09-7E94-4D68-A76F-1704F6B4C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75" y="13632"/>
            <a:ext cx="4083050" cy="404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C70032-5706-4F0C-A3BD-7D054456E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75" y="19050"/>
            <a:ext cx="4090359" cy="542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91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C40697-CE70-4BD1-890C-643755FF7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60" y="1107955"/>
            <a:ext cx="7379079" cy="46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97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C40697-CE70-4BD1-890C-643755FF7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60" y="1107955"/>
            <a:ext cx="7379079" cy="46420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CC0CD6-2836-4B08-8153-80022958E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577" y="1130182"/>
            <a:ext cx="3816546" cy="22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55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C40697-CE70-4BD1-890C-643755FF7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60" y="1107955"/>
            <a:ext cx="7379079" cy="46420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032F98-E044-4395-A6F8-7A912663D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577" y="1130182"/>
            <a:ext cx="3829247" cy="32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97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C40697-CE70-4BD1-890C-643755FF7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60" y="1107955"/>
            <a:ext cx="7379079" cy="4642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CBEF9D-BA86-4866-9BC0-5B50327D0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577" y="1593732"/>
            <a:ext cx="3676839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95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C40697-CE70-4BD1-890C-643755FF7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60" y="1107955"/>
            <a:ext cx="7379079" cy="46420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A755D2-852B-41B9-B769-1A0F83F64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577" y="1130182"/>
            <a:ext cx="3676839" cy="514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70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C40697-CE70-4BD1-890C-643755FF7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60" y="1107955"/>
            <a:ext cx="7379079" cy="46420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9BD127-944F-462A-B86B-1A933A66F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577" y="1130182"/>
            <a:ext cx="3822896" cy="36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65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C40697-CE70-4BD1-890C-643755FF7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60" y="1107955"/>
            <a:ext cx="7379079" cy="46420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56139C-0050-4B54-BE3E-EF29A90D6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577" y="1130182"/>
            <a:ext cx="3676839" cy="514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68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C40697-CE70-4BD1-890C-643755FF7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60" y="1107955"/>
            <a:ext cx="7379079" cy="46420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F32067-FE81-4843-8E6A-2398489BA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26" y="1130182"/>
            <a:ext cx="3829247" cy="33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43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213551-9A0E-4BCC-A5DB-4DE552A30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61" y="1098430"/>
            <a:ext cx="7328277" cy="46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7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800D20-9EBE-44A7-8B2F-C4077075E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75" y="13632"/>
            <a:ext cx="4090359" cy="353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3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C70032-5706-4F0C-A3BD-7D054456E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75" y="19050"/>
            <a:ext cx="4090359" cy="542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8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DA993D-6893-4158-B694-DCAE1D415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076" y="50660"/>
            <a:ext cx="4003774" cy="567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1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52A15C-9E39-4F43-BB47-DAB939185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076" y="50660"/>
            <a:ext cx="4003774" cy="56703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639439-33A7-43B3-A6DF-D59FDDD82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577" y="1130182"/>
            <a:ext cx="3816546" cy="22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1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7733CA-ABE9-4CC3-9195-FAAA9297B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076" y="50660"/>
            <a:ext cx="4003774" cy="56703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01A5E6-789C-4602-9B2E-E71E7BF82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577" y="1130182"/>
            <a:ext cx="3829247" cy="32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1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481D4-BB37-4142-A595-0EC979427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076" y="50660"/>
            <a:ext cx="4003774" cy="56703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84A592-47ED-4147-96F9-6913E7864C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31"/>
          <a:stretch/>
        </p:blipFill>
        <p:spPr>
          <a:xfrm>
            <a:off x="7813577" y="1130182"/>
            <a:ext cx="3676839" cy="37085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2A72CB-F4A6-4FF5-AA2C-C79B327EF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577" y="1593732"/>
            <a:ext cx="3676839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7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</Words>
  <Application>Microsoft Office PowerPoint</Application>
  <PresentationFormat>Widescreen</PresentationFormat>
  <Paragraphs>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Option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Option 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Option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Jonathan-F. Baril</dc:creator>
  <cp:lastModifiedBy>Jonathan-F. Baril</cp:lastModifiedBy>
  <cp:revision>4</cp:revision>
  <dcterms:created xsi:type="dcterms:W3CDTF">2017-07-26T19:01:37Z</dcterms:created>
  <dcterms:modified xsi:type="dcterms:W3CDTF">2017-07-26T19:36:10Z</dcterms:modified>
</cp:coreProperties>
</file>