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959317-7A10-4A88-8461-E3BF89773D74}">
          <p14:sldIdLst>
            <p14:sldId id="256"/>
          </p14:sldIdLst>
        </p14:section>
        <p14:section name="Untitled Section" id="{ED1BCE98-1E9F-4482-AA17-5389B311FA28}">
          <p14:sldIdLst>
            <p14:sldId id="257"/>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21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nt Sharma" userId="5c14948639ec84e6" providerId="LiveId" clId="{126F4979-BE25-491C-84F9-25B87218499B}"/>
    <pc:docChg chg="modSld">
      <pc:chgData name="Nishant Sharma" userId="5c14948639ec84e6" providerId="LiveId" clId="{126F4979-BE25-491C-84F9-25B87218499B}" dt="2020-10-27T11:45:51.994" v="45" actId="20577"/>
      <pc:docMkLst>
        <pc:docMk/>
      </pc:docMkLst>
      <pc:sldChg chg="modSp mod">
        <pc:chgData name="Nishant Sharma" userId="5c14948639ec84e6" providerId="LiveId" clId="{126F4979-BE25-491C-84F9-25B87218499B}" dt="2020-10-27T11:45:51.994" v="45" actId="20577"/>
        <pc:sldMkLst>
          <pc:docMk/>
          <pc:sldMk cId="904893740" sldId="256"/>
        </pc:sldMkLst>
        <pc:spChg chg="mod">
          <ac:chgData name="Nishant Sharma" userId="5c14948639ec84e6" providerId="LiveId" clId="{126F4979-BE25-491C-84F9-25B87218499B}" dt="2020-10-27T11:45:51.994" v="45" actId="20577"/>
          <ac:spMkLst>
            <pc:docMk/>
            <pc:sldMk cId="904893740"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F75B7-B19E-48F4-B4E0-AC3B0D300578}"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082AD-2E1E-4AA0-873D-608636899DD6}" type="slidenum">
              <a:rPr lang="en-US" smtClean="0"/>
              <a:t>‹#›</a:t>
            </a:fld>
            <a:endParaRPr lang="en-US"/>
          </a:p>
        </p:txBody>
      </p:sp>
    </p:spTree>
    <p:extLst>
      <p:ext uri="{BB962C8B-B14F-4D97-AF65-F5344CB8AC3E}">
        <p14:creationId xmlns:p14="http://schemas.microsoft.com/office/powerpoint/2010/main" val="2771604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2082AD-2E1E-4AA0-873D-608636899DD6}" type="slidenum">
              <a:rPr lang="en-US" smtClean="0"/>
              <a:t>2</a:t>
            </a:fld>
            <a:endParaRPr lang="en-US"/>
          </a:p>
        </p:txBody>
      </p:sp>
    </p:spTree>
    <p:extLst>
      <p:ext uri="{BB962C8B-B14F-4D97-AF65-F5344CB8AC3E}">
        <p14:creationId xmlns:p14="http://schemas.microsoft.com/office/powerpoint/2010/main" val="429210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2082AD-2E1E-4AA0-873D-608636899DD6}" type="slidenum">
              <a:rPr lang="en-US" smtClean="0"/>
              <a:t>3</a:t>
            </a:fld>
            <a:endParaRPr lang="en-US"/>
          </a:p>
        </p:txBody>
      </p:sp>
    </p:spTree>
    <p:extLst>
      <p:ext uri="{BB962C8B-B14F-4D97-AF65-F5344CB8AC3E}">
        <p14:creationId xmlns:p14="http://schemas.microsoft.com/office/powerpoint/2010/main" val="357990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187336"/>
            <a:ext cx="7766936" cy="863499"/>
          </a:xfrm>
        </p:spPr>
        <p:txBody>
          <a:bodyPr/>
          <a:lstStyle/>
          <a:p>
            <a:r>
              <a:rPr lang="en-US" dirty="0"/>
              <a:t>Drawing Tutorial</a:t>
            </a:r>
          </a:p>
        </p:txBody>
      </p:sp>
      <p:sp>
        <p:nvSpPr>
          <p:cNvPr id="3" name="Subtitle 2"/>
          <p:cNvSpPr>
            <a:spLocks noGrp="1"/>
          </p:cNvSpPr>
          <p:nvPr>
            <p:ph type="subTitle" idx="1"/>
          </p:nvPr>
        </p:nvSpPr>
        <p:spPr/>
        <p:txBody>
          <a:bodyPr/>
          <a:lstStyle/>
          <a:p>
            <a:r>
              <a:rPr lang="en-US" dirty="0"/>
              <a:t>By </a:t>
            </a:r>
            <a:r>
              <a:rPr lang="en-US"/>
              <a:t>Nishant Sharma</a:t>
            </a:r>
            <a:endParaRPr lang="en-US" dirty="0"/>
          </a:p>
        </p:txBody>
      </p:sp>
      <p:pic>
        <p:nvPicPr>
          <p:cNvPr id="4" name="Picture 3"/>
          <p:cNvPicPr>
            <a:picLocks noChangeAspect="1"/>
          </p:cNvPicPr>
          <p:nvPr/>
        </p:nvPicPr>
        <p:blipFill>
          <a:blip r:embed="rId2"/>
          <a:stretch>
            <a:fillRect/>
          </a:stretch>
        </p:blipFill>
        <p:spPr>
          <a:xfrm>
            <a:off x="2311712" y="2674815"/>
            <a:ext cx="1714500" cy="1714500"/>
          </a:xfrm>
          <a:prstGeom prst="rect">
            <a:avLst/>
          </a:prstGeom>
        </p:spPr>
      </p:pic>
    </p:spTree>
    <p:extLst>
      <p:ext uri="{BB962C8B-B14F-4D97-AF65-F5344CB8AC3E}">
        <p14:creationId xmlns:p14="http://schemas.microsoft.com/office/powerpoint/2010/main" val="90489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569029"/>
            <a:ext cx="4184035" cy="513805"/>
          </a:xfrm>
        </p:spPr>
        <p:txBody>
          <a:bodyPr>
            <a:normAutofit fontScale="90000"/>
          </a:bodyPr>
          <a:lstStyle/>
          <a:p>
            <a:r>
              <a:rPr lang="en-US" dirty="0">
                <a:solidFill>
                  <a:srgbClr val="92D050"/>
                </a:solidFill>
              </a:rPr>
              <a:t>Construction</a:t>
            </a:r>
            <a:r>
              <a:rPr lang="en-US" dirty="0"/>
              <a:t>:</a:t>
            </a:r>
          </a:p>
        </p:txBody>
      </p:sp>
      <p:sp>
        <p:nvSpPr>
          <p:cNvPr id="3" name="Content Placeholder 2"/>
          <p:cNvSpPr>
            <a:spLocks noGrp="1"/>
          </p:cNvSpPr>
          <p:nvPr>
            <p:ph sz="half" idx="1"/>
          </p:nvPr>
        </p:nvSpPr>
        <p:spPr>
          <a:xfrm>
            <a:off x="676850" y="3229722"/>
            <a:ext cx="4184035" cy="2940469"/>
          </a:xfrm>
        </p:spPr>
        <p:txBody>
          <a:bodyPr vert="horz" lIns="91440" tIns="45720" rIns="91440" bIns="45720" rtlCol="0" anchor="t">
            <a:normAutofit/>
          </a:bodyPr>
          <a:lstStyle/>
          <a:p>
            <a:pPr marL="0" indent="0">
              <a:buNone/>
            </a:pPr>
            <a:r>
              <a:rPr lang="en-US" dirty="0"/>
              <a:t>      Vuforia: Vuforia is our AR platform.</a:t>
            </a:r>
          </a:p>
          <a:p>
            <a:pPr>
              <a:buFont typeface="Arial" panose="020B0604020202020204" pitchFamily="34" charset="0"/>
              <a:buChar char="•"/>
            </a:pPr>
            <a:endParaRPr lang="en-US" dirty="0"/>
          </a:p>
          <a:p>
            <a:pPr>
              <a:buFont typeface="Arial" panose="020B0604020202020204" pitchFamily="34" charset="0"/>
              <a:buChar char="•"/>
            </a:pPr>
            <a:r>
              <a:rPr lang="en-US" dirty="0"/>
              <a:t>Unity: Used as the environment for AR development.</a:t>
            </a:r>
          </a:p>
        </p:txBody>
      </p:sp>
      <p:pic>
        <p:nvPicPr>
          <p:cNvPr id="6" name="Picture 5"/>
          <p:cNvPicPr>
            <a:picLocks noChangeAspect="1"/>
          </p:cNvPicPr>
          <p:nvPr/>
        </p:nvPicPr>
        <p:blipFill>
          <a:blip r:embed="rId3"/>
          <a:stretch>
            <a:fillRect/>
          </a:stretch>
        </p:blipFill>
        <p:spPr>
          <a:xfrm>
            <a:off x="4975668" y="4357046"/>
            <a:ext cx="4184650" cy="1788017"/>
          </a:xfrm>
          <a:prstGeom prst="rect">
            <a:avLst/>
          </a:prstGeom>
        </p:spPr>
      </p:pic>
      <p:pic>
        <p:nvPicPr>
          <p:cNvPr id="7" name="Picture 6"/>
          <p:cNvPicPr>
            <a:picLocks noChangeAspect="1"/>
          </p:cNvPicPr>
          <p:nvPr/>
        </p:nvPicPr>
        <p:blipFill>
          <a:blip r:embed="rId4"/>
          <a:stretch>
            <a:fillRect/>
          </a:stretch>
        </p:blipFill>
        <p:spPr>
          <a:xfrm>
            <a:off x="4975668" y="782391"/>
            <a:ext cx="4184650" cy="1788017"/>
          </a:xfrm>
          <a:prstGeom prst="rect">
            <a:avLst/>
          </a:prstGeom>
        </p:spPr>
      </p:pic>
      <p:pic>
        <p:nvPicPr>
          <p:cNvPr id="12" name="Picture 11"/>
          <p:cNvPicPr>
            <a:picLocks noChangeAspect="1"/>
          </p:cNvPicPr>
          <p:nvPr/>
        </p:nvPicPr>
        <p:blipFill>
          <a:blip r:embed="rId5"/>
          <a:stretch>
            <a:fillRect/>
          </a:stretch>
        </p:blipFill>
        <p:spPr>
          <a:xfrm>
            <a:off x="638175" y="4310380"/>
            <a:ext cx="364595" cy="364595"/>
          </a:xfrm>
          <a:prstGeom prst="rect">
            <a:avLst/>
          </a:prstGeom>
        </p:spPr>
      </p:pic>
      <p:pic>
        <p:nvPicPr>
          <p:cNvPr id="13" name="Picture 12"/>
          <p:cNvPicPr>
            <a:picLocks noChangeAspect="1"/>
          </p:cNvPicPr>
          <p:nvPr/>
        </p:nvPicPr>
        <p:blipFill>
          <a:blip r:embed="rId6"/>
          <a:stretch>
            <a:fillRect/>
          </a:stretch>
        </p:blipFill>
        <p:spPr>
          <a:xfrm flipH="1">
            <a:off x="676367" y="3226367"/>
            <a:ext cx="364595" cy="367689"/>
          </a:xfrm>
          <a:prstGeom prst="rect">
            <a:avLst/>
          </a:prstGeom>
        </p:spPr>
      </p:pic>
      <p:sp>
        <p:nvSpPr>
          <p:cNvPr id="16" name="TextBox 15"/>
          <p:cNvSpPr txBox="1"/>
          <p:nvPr/>
        </p:nvSpPr>
        <p:spPr>
          <a:xfrm>
            <a:off x="676850" y="413059"/>
            <a:ext cx="4184518" cy="584775"/>
          </a:xfrm>
          <a:prstGeom prst="rect">
            <a:avLst/>
          </a:prstGeom>
          <a:noFill/>
        </p:spPr>
        <p:txBody>
          <a:bodyPr wrap="square" rtlCol="0">
            <a:spAutoFit/>
          </a:bodyPr>
          <a:lstStyle/>
          <a:p>
            <a:r>
              <a:rPr lang="en-US" sz="3200" dirty="0">
                <a:solidFill>
                  <a:srgbClr val="92D050"/>
                </a:solidFill>
                <a:latin typeface="+mj-lt"/>
              </a:rPr>
              <a:t>Introduction:</a:t>
            </a:r>
          </a:p>
        </p:txBody>
      </p:sp>
      <p:sp>
        <p:nvSpPr>
          <p:cNvPr id="18" name="TextBox 17"/>
          <p:cNvSpPr txBox="1"/>
          <p:nvPr/>
        </p:nvSpPr>
        <p:spPr>
          <a:xfrm>
            <a:off x="676367" y="1036247"/>
            <a:ext cx="4184518" cy="1477328"/>
          </a:xfrm>
          <a:prstGeom prst="rect">
            <a:avLst/>
          </a:prstGeom>
          <a:noFill/>
        </p:spPr>
        <p:txBody>
          <a:bodyPr wrap="square" rtlCol="0">
            <a:spAutoFit/>
          </a:bodyPr>
          <a:lstStyle/>
          <a:p>
            <a:r>
              <a:rPr lang="en-US" dirty="0"/>
              <a:t>Learn how to draw in a simple, straightforward and interactive way on your android device using the new and uprising concept of Augmented Reality.</a:t>
            </a:r>
          </a:p>
        </p:txBody>
      </p:sp>
      <p:sp>
        <p:nvSpPr>
          <p:cNvPr id="4" name="Content Placeholder 3"/>
          <p:cNvSpPr>
            <a:spLocks noGrp="1"/>
          </p:cNvSpPr>
          <p:nvPr>
            <p:ph sz="half" idx="2"/>
          </p:nvPr>
        </p:nvSpPr>
        <p:spPr>
          <a:xfrm>
            <a:off x="5014595" y="2209800"/>
            <a:ext cx="4184034" cy="3880773"/>
          </a:xfrm>
        </p:spPr>
        <p:txBody>
          <a:bodyPr/>
          <a:lstStyle/>
          <a:p>
            <a:endParaRPr lang="en-US"/>
          </a:p>
        </p:txBody>
      </p:sp>
    </p:spTree>
    <p:extLst>
      <p:ext uri="{BB962C8B-B14F-4D97-AF65-F5344CB8AC3E}">
        <p14:creationId xmlns:p14="http://schemas.microsoft.com/office/powerpoint/2010/main" val="388849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569029"/>
            <a:ext cx="4184035" cy="513805"/>
          </a:xfrm>
        </p:spPr>
        <p:txBody>
          <a:bodyPr>
            <a:normAutofit fontScale="90000"/>
          </a:bodyPr>
          <a:lstStyle/>
          <a:p>
            <a:r>
              <a:rPr lang="en-US" dirty="0">
                <a:solidFill>
                  <a:srgbClr val="90C226"/>
                </a:solidFill>
                <a:latin typeface="Trebuchet MS"/>
              </a:rPr>
              <a:t>Scope for future development:</a:t>
            </a:r>
            <a:br>
              <a:rPr lang="en-US" dirty="0">
                <a:solidFill>
                  <a:schemeClr val="tx1"/>
                </a:solidFill>
                <a:latin typeface="Trebuchet MS"/>
              </a:rPr>
            </a:br>
            <a:endParaRPr lang="en-US" dirty="0">
              <a:solidFill>
                <a:schemeClr val="tx1"/>
              </a:solidFill>
              <a:latin typeface="Trebuchet MS"/>
            </a:endParaRPr>
          </a:p>
        </p:txBody>
      </p:sp>
      <p:sp>
        <p:nvSpPr>
          <p:cNvPr id="3" name="Content Placeholder 2"/>
          <p:cNvSpPr>
            <a:spLocks noGrp="1"/>
          </p:cNvSpPr>
          <p:nvPr>
            <p:ph sz="half" idx="1"/>
          </p:nvPr>
        </p:nvSpPr>
        <p:spPr>
          <a:xfrm>
            <a:off x="676850" y="3229722"/>
            <a:ext cx="4184035" cy="2940469"/>
          </a:xfrm>
        </p:spPr>
        <p:txBody>
          <a:bodyPr vert="horz" lIns="91440" tIns="45720" rIns="91440" bIns="45720" rtlCol="0" anchor="t">
            <a:normAutofit/>
          </a:bodyPr>
          <a:lstStyle/>
          <a:p>
            <a:pPr marL="0" indent="0">
              <a:buNone/>
            </a:pPr>
            <a:r>
              <a:rPr lang="en-US" dirty="0"/>
              <a:t>  .</a:t>
            </a:r>
          </a:p>
          <a:p>
            <a:pPr marL="0" indent="0">
              <a:buNone/>
            </a:pPr>
            <a:r>
              <a:rPr lang="en-US" dirty="0">
                <a:solidFill>
                  <a:srgbClr val="404040"/>
                </a:solidFill>
              </a:rPr>
              <a:t>Entering from Augmented to Mixed Reality. The App is more than qualified to be an mixed reality app. With the coming of mixed reality the application would not only be refrained to AR.</a:t>
            </a:r>
          </a:p>
        </p:txBody>
      </p:sp>
      <p:pic>
        <p:nvPicPr>
          <p:cNvPr id="6" name="Picture 5"/>
          <p:cNvPicPr>
            <a:picLocks noChangeAspect="1"/>
          </p:cNvPicPr>
          <p:nvPr/>
        </p:nvPicPr>
        <p:blipFill>
          <a:blip r:embed="rId3"/>
          <a:stretch>
            <a:fillRect/>
          </a:stretch>
        </p:blipFill>
        <p:spPr>
          <a:xfrm>
            <a:off x="4975668" y="4357046"/>
            <a:ext cx="4184650" cy="1788017"/>
          </a:xfrm>
          <a:prstGeom prst="rect">
            <a:avLst/>
          </a:prstGeom>
        </p:spPr>
      </p:pic>
      <p:pic>
        <p:nvPicPr>
          <p:cNvPr id="7" name="Picture 6"/>
          <p:cNvPicPr>
            <a:picLocks noChangeAspect="1"/>
          </p:cNvPicPr>
          <p:nvPr/>
        </p:nvPicPr>
        <p:blipFill>
          <a:blip r:embed="rId4"/>
          <a:stretch>
            <a:fillRect/>
          </a:stretch>
        </p:blipFill>
        <p:spPr>
          <a:xfrm>
            <a:off x="4975668" y="782391"/>
            <a:ext cx="4184650" cy="1788017"/>
          </a:xfrm>
          <a:prstGeom prst="rect">
            <a:avLst/>
          </a:prstGeom>
        </p:spPr>
      </p:pic>
      <p:sp>
        <p:nvSpPr>
          <p:cNvPr id="16" name="TextBox 15"/>
          <p:cNvSpPr txBox="1"/>
          <p:nvPr/>
        </p:nvSpPr>
        <p:spPr>
          <a:xfrm>
            <a:off x="676367" y="461153"/>
            <a:ext cx="4184518" cy="584775"/>
          </a:xfrm>
          <a:prstGeom prst="rect">
            <a:avLst/>
          </a:prstGeom>
          <a:noFill/>
        </p:spPr>
        <p:txBody>
          <a:bodyPr wrap="square" rtlCol="0" anchor="t">
            <a:spAutoFit/>
          </a:bodyPr>
          <a:lstStyle/>
          <a:p>
            <a:r>
              <a:rPr lang="en-US" sz="3200" dirty="0">
                <a:solidFill>
                  <a:srgbClr val="92D050"/>
                </a:solidFill>
                <a:latin typeface="+mj-lt"/>
              </a:rPr>
              <a:t>Working:</a:t>
            </a:r>
          </a:p>
        </p:txBody>
      </p:sp>
      <p:sp>
        <p:nvSpPr>
          <p:cNvPr id="18" name="TextBox 17"/>
          <p:cNvSpPr txBox="1"/>
          <p:nvPr/>
        </p:nvSpPr>
        <p:spPr>
          <a:xfrm>
            <a:off x="676367" y="1036247"/>
            <a:ext cx="4184518" cy="923330"/>
          </a:xfrm>
          <a:prstGeom prst="rect">
            <a:avLst/>
          </a:prstGeom>
          <a:noFill/>
        </p:spPr>
        <p:txBody>
          <a:bodyPr wrap="square" rtlCol="0" anchor="t">
            <a:spAutoFit/>
          </a:bodyPr>
          <a:lstStyle/>
          <a:p>
            <a:r>
              <a:rPr lang="en-US" dirty="0">
                <a:solidFill>
                  <a:srgbClr val="000000"/>
                </a:solidFill>
                <a:latin typeface="Trebuchet MS"/>
              </a:rPr>
              <a:t>The app lets user to scan a target and project the image to be traced over to the target image.</a:t>
            </a:r>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0253112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134</TotalTime>
  <Words>124</Words>
  <Application>Microsoft Office PowerPoint</Application>
  <PresentationFormat>Widescreen</PresentationFormat>
  <Paragraphs>15</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Trebuchet MS</vt:lpstr>
      <vt:lpstr>Wingdings 3</vt:lpstr>
      <vt:lpstr>Facet</vt:lpstr>
      <vt:lpstr>Drawing Tutorial</vt:lpstr>
      <vt:lpstr>Construction:</vt:lpstr>
      <vt:lpstr>Scope for future development: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 Drawing Tutorial</dc:title>
  <dc:creator>Nishant Sharma</dc:creator>
  <cp:lastModifiedBy>Nishant Sharma</cp:lastModifiedBy>
  <cp:revision>13</cp:revision>
  <dcterms:created xsi:type="dcterms:W3CDTF">2017-02-12T16:40:13Z</dcterms:created>
  <dcterms:modified xsi:type="dcterms:W3CDTF">2020-10-27T11:45:55Z</dcterms:modified>
</cp:coreProperties>
</file>