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8" r:id="rId5"/>
    <p:sldId id="259" r:id="rId6"/>
    <p:sldId id="263" r:id="rId7"/>
    <p:sldId id="269" r:id="rId8"/>
    <p:sldId id="266" r:id="rId9"/>
    <p:sldId id="260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45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08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4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2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5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2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jscop4331.rocks/" TargetMode="External"/><Relationship Id="rId2" Type="http://schemas.openxmlformats.org/officeDocument/2006/relationships/hyperlink" Target="https://github.com/cosmos1255/D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Keeping it real while keeping your contacts.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C07-B384-4D00-A4C9-40948F0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Went Wrong? What challenges did we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88A9-006A-4488-B3D2-1857CC1F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members had any experience in web development</a:t>
            </a:r>
          </a:p>
          <a:p>
            <a:r>
              <a:rPr lang="en-US" dirty="0"/>
              <a:t>Should have spent more time on researching</a:t>
            </a:r>
          </a:p>
          <a:p>
            <a:r>
              <a:rPr lang="en-US" dirty="0"/>
              <a:t>No organized tasks</a:t>
            </a:r>
          </a:p>
          <a:p>
            <a:r>
              <a:rPr lang="en-US" dirty="0"/>
              <a:t>Difficulties with connecting API with database </a:t>
            </a:r>
            <a:r>
              <a:rPr lang="en-US"/>
              <a:t>and front-end</a:t>
            </a:r>
          </a:p>
          <a:p>
            <a:r>
              <a:rPr lang="en-US"/>
              <a:t>Little </a:t>
            </a:r>
            <a:r>
              <a:rPr lang="en-US" dirty="0"/>
              <a:t>to no experience with using GitHub for most members</a:t>
            </a:r>
          </a:p>
          <a:p>
            <a:r>
              <a:rPr lang="en-US" dirty="0"/>
              <a:t>Implementation of search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https://github.com/cosmos1255/DJs</a:t>
            </a:r>
            <a:endParaRPr lang="en-US" dirty="0"/>
          </a:p>
          <a:p>
            <a:r>
              <a:rPr lang="en-US" dirty="0"/>
              <a:t>Website Link: </a:t>
            </a:r>
            <a:r>
              <a:rPr lang="en-US" dirty="0">
                <a:hlinkClick r:id="rId3"/>
              </a:rPr>
              <a:t>http://djscop4331.rocks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 (project manager)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r>
              <a:rPr lang="en-US" dirty="0"/>
              <a:t> – Database</a:t>
            </a:r>
          </a:p>
          <a:p>
            <a:pPr lvl="1"/>
            <a:r>
              <a:rPr lang="en-US" dirty="0"/>
              <a:t>Blake Robertson - API</a:t>
            </a:r>
          </a:p>
          <a:p>
            <a:pPr lvl="1"/>
            <a:r>
              <a:rPr lang="en-US" dirty="0"/>
              <a:t>Jacob Thomas - API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</a:t>
            </a:r>
            <a:r>
              <a:rPr lang="en-US" dirty="0"/>
              <a:t>-</a:t>
            </a:r>
            <a:r>
              <a:rPr lang="en-US" sz="1400" dirty="0"/>
              <a:t>HCJ</a:t>
            </a:r>
            <a:r>
              <a:rPr lang="en-US" dirty="0"/>
              <a:t>-</a:t>
            </a:r>
            <a:r>
              <a:rPr lang="en-US" sz="3200" dirty="0"/>
              <a:t>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 framework)</a:t>
            </a:r>
          </a:p>
          <a:p>
            <a:pPr lvl="1"/>
            <a:r>
              <a:rPr lang="en-US" dirty="0"/>
              <a:t>HTML &amp; CSS &amp; JS (Front-End)</a:t>
            </a:r>
          </a:p>
          <a:p>
            <a:pPr lvl="1"/>
            <a:r>
              <a:rPr lang="en-US" dirty="0"/>
              <a:t>Node.js (back-end platform)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516C5-7D12-4527-93C7-33067A3D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78" y="1154641"/>
            <a:ext cx="3800475" cy="146685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ED8633-359E-429A-A424-23D7E5EB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48" y="3076575"/>
            <a:ext cx="3914775" cy="143827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4FA5A3D-84F5-4945-AD5F-C5FF486F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899" y="2000250"/>
            <a:ext cx="2171700" cy="2152650"/>
          </a:xfrm>
          <a:prstGeom prst="rect">
            <a:avLst/>
          </a:prstGeom>
        </p:spPr>
      </p:pic>
      <p:pic>
        <p:nvPicPr>
          <p:cNvPr id="1026" name="Picture 2" descr="Image result for now that we're men">
            <a:extLst>
              <a:ext uri="{FF2B5EF4-FFF2-40B4-BE49-F238E27FC236}">
                <a16:creationId xmlns:a16="http://schemas.microsoft.com/office/drawing/2014/main" id="{FF0EC5C8-7E03-4A88-8BD3-6A09CA22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92" y="1438382"/>
            <a:ext cx="395085" cy="2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1654 -0.17824 L 0.81654 -0.17824 C 0.81641 -0.17871 0.81589 -0.19514 0.81485 -0.19908 C 0.81446 -0.20047 0.81355 -0.20093 0.81315 -0.20209 C 0.8125 -0.20348 0.81224 -0.20556 0.81146 -0.20672 C 0.81003 -0.20857 0.8073 -0.21019 0.80547 -0.21112 C 0.80052 -0.21065 0.79532 -0.21181 0.79037 -0.20973 C 0.78737 -0.20834 0.7862 -0.20139 0.78451 -0.19769 C 0.78347 -0.19537 0.78217 -0.19375 0.78112 -0.19167 C 0.78047 -0.19028 0.77995 -0.18866 0.77943 -0.18704 C 0.77735 -0.17223 0.78047 -0.1875 0.77605 -0.17963 C 0.77513 -0.17801 0.775 -0.1757 0.77435 -0.17362 C 0.77383 -0.17199 0.77318 -0.17061 0.77266 -0.16922 C 0.77292 -0.16713 0.7724 -0.16366 0.77344 -0.1632 C 0.77618 -0.16181 0.78034 -0.16042 0.7819 -0.16459 C 0.78386 -0.16968 0.78203 -0.17686 0.78112 -0.18264 C 0.78034 -0.18704 0.77774 -0.1926 0.77513 -0.19468 C 0.77409 -0.19537 0.77292 -0.19561 0.77175 -0.19607 C 0.76888 -0.20139 0.77084 -0.19862 0.76511 -0.20209 L 0.7625 -0.20371 C 0.75586 -0.20301 0.74909 -0.20301 0.74232 -0.20209 C 0.74141 -0.20209 0.74063 -0.20116 0.73985 -0.2007 C 0.73868 -0.2 0.7375 -0.19977 0.73646 -0.19908 C 0.73477 -0.19815 0.73138 -0.19607 0.73138 -0.19607 C 0.7293 -0.19375 0.72787 -0.19167 0.72552 -0.19005 C 0.72435 -0.18936 0.72318 -0.18912 0.72214 -0.18866 C 0.72123 -0.1882 0.72045 -0.18774 0.71953 -0.18704 C 0.71901 -0.18565 0.7168 -0.18056 0.71706 -0.17824 C 0.71719 -0.17686 0.7181 -0.17616 0.71875 -0.17524 C 0.71901 -0.17362 0.71888 -0.17176 0.71953 -0.17061 C 0.72123 -0.1676 0.72292 -0.16968 0.72461 -0.17061 C 0.72943 -0.17917 0.72904 -0.17639 0.72631 -0.19607 C 0.72605 -0.19815 0.72214 -0.2 0.72123 -0.2007 C 0.72045 -0.20162 0.71967 -0.20278 0.71875 -0.20371 C 0.71797 -0.2044 0.71706 -0.20463 0.71615 -0.2051 C 0.71094 -0.20787 0.71446 -0.20556 0.70782 -0.20811 C 0.69506 -0.21297 0.7073 -0.21019 0.69089 -0.2125 C 0.68529 -0.21204 0.67969 -0.21181 0.67409 -0.21112 C 0.66823 -0.21042 0.6681 -0.20973 0.66315 -0.20811 C 0.66146 -0.20764 0.65977 -0.20718 0.65808 -0.20672 C 0.65547 -0.20371 0.65521 -0.20301 0.65222 -0.2007 C 0.65131 -0.2 0.65052 -0.19954 0.64961 -0.19908 C 0.64467 -0.19028 0.64701 -0.19352 0.64284 -0.18866 C 0.64258 -0.18704 0.64206 -0.18565 0.64206 -0.18403 C 0.64206 -0.18056 0.6444 -0.17593 0.64284 -0.17362 C 0.64141 -0.17153 0.63959 -0.17686 0.63776 -0.17824 C 0.63672 -0.17894 0.63555 -0.17917 0.63451 -0.17963 C 0.62839 -0.18264 0.63633 -0.17963 0.62774 -0.18264 C 0.62683 -0.18403 0.62618 -0.18588 0.62513 -0.18704 C 0.62409 -0.18843 0.61901 -0.18982 0.61849 -0.19005 C 0.61381 -0.19561 0.61732 -0.19237 0.60912 -0.19468 C 0.60782 -0.19491 0.60638 -0.19561 0.60495 -0.19607 C 0.60248 -0.19699 0.6 -0.19838 0.5974 -0.19908 C 0.59401 -0.2 0.59063 -0.20024 0.58724 -0.2007 L 0.54935 -0.19908 C 0.54388 -0.19862 0.54948 -0.19699 0.54519 -0.19306 C 0.54362 -0.19167 0.5418 -0.1919 0.54011 -0.19167 C 0.52396 -0.18889 0.51732 -0.18866 0.50222 -0.18704 C 0.47995 -0.18149 0.48933 -0.18334 0.45417 -0.17963 C 0.44258 -0.17848 0.41953 -0.17662 0.41953 -0.17662 C 0.41654 -0.17524 0.41342 -0.17338 0.41029 -0.17223 C 0.39961 -0.16783 0.40873 -0.17385 0.40013 -0.1676 C 0.39961 -0.16574 0.39831 -0.16389 0.39857 -0.16158 C 0.39896 -0.15672 0.40013 -0.15209 0.40183 -0.14815 C 0.40443 -0.14237 0.41355 -0.13797 0.41615 -0.13612 C 0.41901 -0.13426 0.42188 -0.13218 0.42461 -0.1301 C 0.43086 -0.13125 0.43698 -0.13195 0.44323 -0.13311 C 0.44401 -0.13334 0.44493 -0.1338 0.44571 -0.13473 C 0.44675 -0.13588 0.4474 -0.1375 0.44818 -0.13912 C 0.44909 -0.14098 0.44987 -0.14306 0.45078 -0.14514 C 0.45105 -0.14769 0.45131 -0.15024 0.45157 -0.15255 C 0.45183 -0.15417 0.45248 -0.15556 0.45248 -0.15718 C 0.45248 -0.16412 0.45274 -0.17153 0.45157 -0.17824 C 0.45105 -0.18149 0.44727 -0.18311 0.44571 -0.18403 C 0.44453 -0.18565 0.44349 -0.18727 0.44232 -0.18866 C 0.44154 -0.18959 0.44076 -0.19121 0.43985 -0.19167 C 0.43763 -0.1926 0.43529 -0.1926 0.43308 -0.19306 C 0.42383 -0.19862 0.42904 -0.19607 0.4086 -0.19306 C 0.40547 -0.1926 0.40248 -0.19121 0.39935 -0.19005 C 0.39597 -0.18889 0.39258 -0.18704 0.3892 -0.18565 C 0.38815 -0.18519 0.38698 -0.18473 0.38581 -0.18403 C 0.38503 -0.18357 0.38425 -0.18311 0.38334 -0.18264 C 0.38138 -0.18172 0.37852 -0.18125 0.37657 -0.17963 C 0.37565 -0.17894 0.375 -0.17732 0.37409 -0.17662 C 0.37279 -0.1757 0.37123 -0.1757 0.3698 -0.17524 C 0.36901 -0.17477 0.36823 -0.17408 0.36732 -0.17362 C 0.36511 -0.16968 0.36342 -0.16783 0.36315 -0.16158 C 0.36302 -0.15857 0.36368 -0.15556 0.36394 -0.15255 C 0.3642 -0.1507 0.3642 -0.14838 0.36485 -0.14676 C 0.36615 -0.14329 0.36823 -0.14074 0.3698 -0.13774 C 0.37071 -0.13612 0.36836 -0.14121 0.36732 -0.14213 C 0.36615 -0.14306 0.36511 -0.14399 0.36394 -0.14514 C 0.36055 -0.14862 0.35717 -0.15209 0.35391 -0.15556 C 0.34753 -0.16227 0.34779 -0.16343 0.33789 -0.16621 C 0.33282 -0.1676 0.32774 -0.16713 0.32266 -0.1676 L 0.28724 -0.1632 C 0.28529 -0.16297 0.28334 -0.1625 0.28138 -0.16158 C 0.27826 -0.16042 0.27513 -0.1588 0.27214 -0.15718 C 0.27123 -0.15672 0.27045 -0.15602 0.26953 -0.15556 C 0.26758 -0.15487 0.26563 -0.15463 0.26368 -0.15417 C 0.26289 -0.15371 0.26198 -0.15348 0.2612 -0.15255 C 0.26029 -0.15186 0.25964 -0.15024 0.2586 -0.14977 C 0.25703 -0.14862 0.25521 -0.14862 0.25352 -0.14815 C 0.24401 -0.15394 0.25144 -0.15024 0.23581 -0.15255 C 0.22722 -0.15394 0.21849 -0.15533 0.20977 -0.15718 C 0.1586 -0.16829 0.23581 -0.1551 0.17605 -0.16459 C 0.17474 -0.16551 0.16693 -0.17061 0.1642 -0.17061 C 0.16146 -0.17061 0.1586 -0.16968 0.15586 -0.16922 C 0.15495 -0.1676 0.15391 -0.16644 0.15326 -0.16459 C 0.15183 -0.15996 0.15235 -0.15672 0.15417 -0.15255 C 0.15612 -0.14815 0.15886 -0.14352 0.16172 -0.14074 C 0.16342 -0.13912 0.16498 -0.13727 0.1668 -0.13612 C 0.1681 -0.13542 0.16953 -0.13519 0.17097 -0.13473 C 0.17683 -0.13588 0.17813 -0.13334 0.18112 -0.14074 C 0.18177 -0.1426 0.18217 -0.14468 0.18282 -0.14676 C 0.18256 -0.15162 0.18256 -0.16366 0.18021 -0.16922 C 0.17917 -0.17176 0.17735 -0.17292 0.17605 -0.17524 C 0.17526 -0.17639 0.17526 -0.17894 0.17435 -0.17963 C 0.17279 -0.18102 0.17097 -0.18056 0.16927 -0.18125 C 0.1681 -0.18149 0.16706 -0.18218 0.16589 -0.18264 C 0.16055 -0.18218 0.15521 -0.18241 0.14987 -0.18125 C 0.14896 -0.18079 0.14831 -0.17894 0.1474 -0.17824 C 0.14453 -0.17524 0.14427 -0.17524 0.14154 -0.17362 C 0.14037 -0.17223 0.13907 -0.17084 0.13815 -0.16922 C 0.13737 -0.16783 0.13711 -0.16598 0.13646 -0.16459 C 0.13568 -0.16297 0.13477 -0.16158 0.13386 -0.16019 C 0.13164 -0.14838 0.13177 -0.15301 0.13308 -0.13912 C 0.13321 -0.13704 0.13321 -0.13496 0.13386 -0.13311 C 0.13451 -0.13172 0.13698 -0.12871 0.13646 -0.1301 C 0.13464 -0.13496 0.12878 -0.1426 0.12631 -0.14514 C 0.125 -0.14653 0.12344 -0.14699 0.12214 -0.14815 C 0.11459 -0.15417 0.1198 -0.15162 0.11289 -0.15417 C 0.11081 -0.15556 0.10899 -0.15764 0.1069 -0.15857 C 0.10534 -0.15949 0.10352 -0.15973 0.10183 -0.16019 C 0.10052 -0.16065 0.09909 -0.16112 0.09766 -0.16158 C 0.09193 -0.16135 0.07578 -0.1632 0.06732 -0.15718 C 0.06654 -0.15672 0.06615 -0.15533 0.06563 -0.15417 C 0.06446 -0.15162 0.06342 -0.14908 0.06224 -0.14676 C 0.06198 -0.14422 0.06146 -0.14167 0.06146 -0.13912 C 0.06146 -0.12292 0.06133 -0.12477 0.06315 -0.11528 C 0.05886 -0.11274 0.0586 -0.11274 0.053 -0.10764 C 0.05157 -0.10649 0.05026 -0.1044 0.04883 -0.10324 C 0.04688 -0.10139 0.0448 -0.10024 0.04284 -0.09862 C 0.0418 -0.09769 0.04076 -0.09607 0.03959 -0.09561 C 0.0362 -0.09468 0.03282 -0.09468 0.02943 -0.09422 C 0.02266 -0.09121 0.02943 -0.09491 0.02097 -0.08681 C 0.01967 -0.08542 0.01823 -0.08473 0.0168 -0.0838 C 0.01276 -0.07662 0.01498 -0.07871 0.01094 -0.07616 L 0.00756 -0.06713 L 0.00586 -0.06274 C 0.00521 -0.05973 0.00417 -0.05695 0.00417 -0.05371 C 0.00326 -0.00996 0.0099 -0.01945 0.00078 -0.0088 C 0.00052 -0.00718 0.00052 -0.00533 -0.00013 -0.00417 C -0.00065 -0.00324 -0.00182 -0.00348 -0.0026 -0.00278 C -0.00299 -0.00255 -0.00312 -0.00186 -0.00338 -0.00116 L -0.00338 -0.00116 " pathEditMode="relative" ptsTypes="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EE8-2578-4700-AE68-9DF5D01E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7" y="4554877"/>
            <a:ext cx="8534400" cy="1507067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F5-14D1-4B3F-88C9-84E808D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testing json requests</a:t>
            </a:r>
          </a:p>
          <a:p>
            <a:r>
              <a:rPr lang="en-US" dirty="0" err="1"/>
              <a:t>Jquery</a:t>
            </a:r>
            <a:r>
              <a:rPr lang="en-US" dirty="0"/>
              <a:t> – search bar/other element functionality</a:t>
            </a:r>
          </a:p>
          <a:p>
            <a:r>
              <a:rPr lang="en-US" dirty="0"/>
              <a:t>AWS – server</a:t>
            </a:r>
          </a:p>
          <a:p>
            <a:pPr lvl="1"/>
            <a:r>
              <a:rPr lang="en-US" dirty="0"/>
              <a:t>EC2 instance</a:t>
            </a:r>
          </a:p>
          <a:p>
            <a:pPr lvl="1"/>
            <a:r>
              <a:rPr lang="en-US" dirty="0"/>
              <a:t>Route 53 (DNS area)</a:t>
            </a:r>
          </a:p>
          <a:p>
            <a:r>
              <a:rPr lang="en-US" dirty="0"/>
              <a:t>GoDaddy – web domain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737BFA7-B364-4160-94D7-2DEC2565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238" y="334962"/>
            <a:ext cx="2495550" cy="1762125"/>
          </a:xfrm>
          <a:prstGeom prst="rect">
            <a:avLst/>
          </a:prstGeom>
        </p:spPr>
      </p:pic>
      <p:pic>
        <p:nvPicPr>
          <p:cNvPr id="6" name="Picture 5" descr="A person holding a sign&#10;&#10;Description automatically generated">
            <a:extLst>
              <a:ext uri="{FF2B5EF4-FFF2-40B4-BE49-F238E27FC236}">
                <a16:creationId xmlns:a16="http://schemas.microsoft.com/office/drawing/2014/main" id="{10931C08-6FA6-47EC-9C54-86E8F041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74" y="2117040"/>
            <a:ext cx="3721484" cy="1949572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311188-A3DF-4EF3-AD68-D2C31432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985" y="4554877"/>
            <a:ext cx="3286125" cy="942975"/>
          </a:xfrm>
          <a:prstGeom prst="rect">
            <a:avLst/>
          </a:prstGeom>
        </p:spPr>
      </p:pic>
      <p:pic>
        <p:nvPicPr>
          <p:cNvPr id="10" name="Picture 9" descr="A picture containing drawing, brick, table&#10;&#10;Description automatically generated">
            <a:extLst>
              <a:ext uri="{FF2B5EF4-FFF2-40B4-BE49-F238E27FC236}">
                <a16:creationId xmlns:a16="http://schemas.microsoft.com/office/drawing/2014/main" id="{71C666A7-4B27-4574-A571-D23C30416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362" y="3177117"/>
            <a:ext cx="1971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3" y="3014437"/>
            <a:ext cx="8534400" cy="1507067"/>
          </a:xfrm>
        </p:spPr>
        <p:txBody>
          <a:bodyPr/>
          <a:lstStyle/>
          <a:p>
            <a:r>
              <a:rPr lang="en-US" dirty="0"/>
              <a:t>Gantt </a:t>
            </a:r>
            <a:br>
              <a:rPr lang="en-US" dirty="0"/>
            </a:br>
            <a:r>
              <a:rPr lang="en-US" dirty="0"/>
              <a:t>Chart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D140C6-8DEB-45B1-9CCE-69204E8AD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88" y="561940"/>
            <a:ext cx="9704629" cy="5589478"/>
          </a:xfrm>
        </p:spPr>
      </p:pic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41" y="5587898"/>
            <a:ext cx="8534400" cy="1507067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A90DD3F2-3DD8-46F3-BB20-FCD13DD25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817" y="338958"/>
            <a:ext cx="9100366" cy="553935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FC2C09-FAFA-4928-BF09-B4DED9897FC8}"/>
              </a:ext>
            </a:extLst>
          </p:cNvPr>
          <p:cNvSpPr/>
          <p:nvPr/>
        </p:nvSpPr>
        <p:spPr>
          <a:xfrm>
            <a:off x="3421117" y="646386"/>
            <a:ext cx="1229711" cy="333303"/>
          </a:xfrm>
          <a:prstGeom prst="rect">
            <a:avLst/>
          </a:prstGeom>
          <a:solidFill>
            <a:srgbClr val="FD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7324-A600-4E9D-8EF9-A1F8AF63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02" y="2675465"/>
            <a:ext cx="8534400" cy="150706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C89DE-04AB-44CD-B36B-B77FECF7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456" y="802540"/>
            <a:ext cx="9600160" cy="5252919"/>
          </a:xfrm>
        </p:spPr>
      </p:pic>
    </p:spTree>
    <p:extLst>
      <p:ext uri="{BB962C8B-B14F-4D97-AF65-F5344CB8AC3E}">
        <p14:creationId xmlns:p14="http://schemas.microsoft.com/office/powerpoint/2010/main" val="294272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models for the user and contact in the database and the HTML skeleton</a:t>
            </a:r>
          </a:p>
          <a:p>
            <a:r>
              <a:rPr lang="en-US" dirty="0"/>
              <a:t>Created basic routes for the website</a:t>
            </a:r>
          </a:p>
          <a:p>
            <a:r>
              <a:rPr lang="en-US" dirty="0"/>
              <a:t>Made basic json get and post request for the API</a:t>
            </a:r>
          </a:p>
          <a:p>
            <a:r>
              <a:rPr lang="en-US" dirty="0"/>
              <a:t>Testing the API with the database</a:t>
            </a:r>
          </a:p>
          <a:p>
            <a:r>
              <a:rPr lang="en-US" dirty="0"/>
              <a:t>Testing the API with the front-end</a:t>
            </a:r>
          </a:p>
          <a:p>
            <a:r>
              <a:rPr lang="en-US" dirty="0"/>
              <a:t>Merge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communication very early </a:t>
            </a:r>
          </a:p>
          <a:p>
            <a:r>
              <a:rPr lang="en-US" dirty="0"/>
              <a:t>Had assigned roles</a:t>
            </a:r>
          </a:p>
          <a:p>
            <a:r>
              <a:rPr lang="en-US" dirty="0"/>
              <a:t>Semi-Daily Meetups</a:t>
            </a:r>
          </a:p>
          <a:p>
            <a:r>
              <a:rPr lang="en-US" dirty="0"/>
              <a:t>Working demo before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252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Tools</vt:lpstr>
      <vt:lpstr>Gantt  Chart</vt:lpstr>
      <vt:lpstr>Use Case Diagram</vt:lpstr>
      <vt:lpstr>ERD</vt:lpstr>
      <vt:lpstr>How did we do it?</vt:lpstr>
      <vt:lpstr>What went well? Improvements for the future.</vt:lpstr>
      <vt:lpstr>WhaT Went Wrong? What challenges did we face?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David Eyrich</cp:lastModifiedBy>
  <cp:revision>31</cp:revision>
  <dcterms:created xsi:type="dcterms:W3CDTF">2019-09-18T04:04:31Z</dcterms:created>
  <dcterms:modified xsi:type="dcterms:W3CDTF">2019-09-25T22:32:32Z</dcterms:modified>
</cp:coreProperties>
</file>