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8" r:id="rId7"/>
    <p:sldId id="266" r:id="rId8"/>
    <p:sldId id="260" r:id="rId9"/>
    <p:sldId id="267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c2-18-221-247-1.us-east-2.compute.amazonaws.com:3000/" TargetMode="External"/><Relationship Id="rId2" Type="http://schemas.openxmlformats.org/officeDocument/2006/relationships/hyperlink" Target="https://github.com/cosmos1255/DJ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224E7-173D-4888-BD3B-8F4BDF233D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Contact Manager Small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0E241-96CD-44A5-8006-0D67444736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Keeping it real while keeping your contacts.</a:t>
            </a:r>
          </a:p>
        </p:txBody>
      </p:sp>
    </p:spTree>
    <p:extLst>
      <p:ext uri="{BB962C8B-B14F-4D97-AF65-F5344CB8AC3E}">
        <p14:creationId xmlns:p14="http://schemas.microsoft.com/office/powerpoint/2010/main" val="589805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3BE9-0E8D-42A5-9F29-8C475B565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9EACB-9982-4EBC-8D49-D209D562C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Link: </a:t>
            </a:r>
            <a:r>
              <a:rPr lang="en-US" dirty="0">
                <a:hlinkClick r:id="rId2"/>
              </a:rPr>
              <a:t>https://github.com/cosmos1255/DJs</a:t>
            </a:r>
            <a:endParaRPr lang="en-US" dirty="0"/>
          </a:p>
          <a:p>
            <a:r>
              <a:rPr lang="en-US"/>
              <a:t>Website Link: </a:t>
            </a:r>
            <a:r>
              <a:rPr lang="en-US">
                <a:hlinkClick r:id="rId3"/>
              </a:rPr>
              <a:t>http://ec2-18-221-247-1.us-east-2.compute.amazonaws.com:3000/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765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B430F-C2F6-4198-A902-18816E854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4ED2B-9631-45B8-8634-EB480C207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52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90266-BBC5-4948-B825-341D48EB9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DB+J’s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30550-689F-4AE0-95E1-8FC6D018B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Front-End</a:t>
            </a:r>
          </a:p>
          <a:p>
            <a:pPr lvl="1"/>
            <a:r>
              <a:rPr lang="en-US" dirty="0"/>
              <a:t>Jay Adams</a:t>
            </a:r>
          </a:p>
          <a:p>
            <a:pPr lvl="1"/>
            <a:r>
              <a:rPr lang="en-US" dirty="0"/>
              <a:t>David Eyrich</a:t>
            </a:r>
          </a:p>
          <a:p>
            <a:r>
              <a:rPr lang="en-US" dirty="0"/>
              <a:t>Back-End</a:t>
            </a:r>
          </a:p>
          <a:p>
            <a:pPr lvl="1"/>
            <a:r>
              <a:rPr lang="en-US" dirty="0"/>
              <a:t>Jorge </a:t>
            </a:r>
            <a:r>
              <a:rPr lang="en-US" dirty="0" err="1"/>
              <a:t>Fochezato</a:t>
            </a:r>
            <a:r>
              <a:rPr lang="en-US" dirty="0"/>
              <a:t> – Database</a:t>
            </a:r>
          </a:p>
          <a:p>
            <a:pPr lvl="1"/>
            <a:r>
              <a:rPr lang="en-US" dirty="0"/>
              <a:t>Blake Robertson - API</a:t>
            </a:r>
          </a:p>
          <a:p>
            <a:pPr lvl="1"/>
            <a:r>
              <a:rPr lang="en-US" dirty="0"/>
              <a:t>Jacob Thomas - API</a:t>
            </a:r>
          </a:p>
        </p:txBody>
      </p:sp>
    </p:spTree>
    <p:extLst>
      <p:ext uri="{BB962C8B-B14F-4D97-AF65-F5344CB8AC3E}">
        <p14:creationId xmlns:p14="http://schemas.microsoft.com/office/powerpoint/2010/main" val="1960800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68519-2BCF-41EF-A9F8-C523C3FE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 on 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34C85-8F80-434E-BFCB-B07CFE9A1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MERN</a:t>
            </a:r>
          </a:p>
          <a:p>
            <a:pPr lvl="1"/>
            <a:r>
              <a:rPr lang="en-US" dirty="0"/>
              <a:t>MongoDB (database)</a:t>
            </a:r>
          </a:p>
          <a:p>
            <a:pPr lvl="1"/>
            <a:r>
              <a:rPr lang="en-US" dirty="0"/>
              <a:t>Express.js (web-something)</a:t>
            </a:r>
          </a:p>
          <a:p>
            <a:pPr lvl="1"/>
            <a:r>
              <a:rPr lang="en-US" dirty="0"/>
              <a:t>HTML &amp; CSS (Front-End)</a:t>
            </a:r>
          </a:p>
          <a:p>
            <a:pPr lvl="1"/>
            <a:r>
              <a:rPr lang="en-US" dirty="0"/>
              <a:t>Node.js (</a:t>
            </a:r>
          </a:p>
        </p:txBody>
      </p:sp>
    </p:spTree>
    <p:extLst>
      <p:ext uri="{BB962C8B-B14F-4D97-AF65-F5344CB8AC3E}">
        <p14:creationId xmlns:p14="http://schemas.microsoft.com/office/powerpoint/2010/main" val="2542273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D3360-F875-4754-8562-C868A57FE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B644A-EBD0-453E-B087-1B390C0FD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8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C08AB-9C18-45C0-B6E1-74B63C7F0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BBCF6-1A50-4662-AB3F-3F08DCBAF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7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10EE8-2578-4700-AE68-9DF5D01E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E4FF5-14D1-4B3F-88C9-84E808D3E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POSTMAN – testing json requests</a:t>
            </a:r>
          </a:p>
          <a:p>
            <a:r>
              <a:rPr lang="en-US" dirty="0" err="1"/>
              <a:t>Jquery</a:t>
            </a:r>
            <a:endParaRPr lang="en-US" dirty="0"/>
          </a:p>
          <a:p>
            <a:r>
              <a:rPr lang="en-US" dirty="0"/>
              <a:t>AWS -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742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DEFD2-63A9-442A-B7FB-0B44C19EC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AC2F1-AD90-46AA-B175-66DB9478E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 with the models for the user and contact in the database and the HTML skeleton</a:t>
            </a:r>
          </a:p>
          <a:p>
            <a:r>
              <a:rPr lang="en-US" dirty="0"/>
              <a:t>Created basic routes for the website</a:t>
            </a:r>
          </a:p>
          <a:p>
            <a:r>
              <a:rPr lang="en-US" dirty="0"/>
              <a:t>Made basic json get and post request for the API</a:t>
            </a:r>
          </a:p>
          <a:p>
            <a:r>
              <a:rPr lang="en-US" dirty="0"/>
              <a:t>Testing the API with the database</a:t>
            </a:r>
          </a:p>
          <a:p>
            <a:r>
              <a:rPr lang="en-US" dirty="0"/>
              <a:t>Testing the API with the front-end</a:t>
            </a:r>
          </a:p>
          <a:p>
            <a:r>
              <a:rPr lang="en-US" dirty="0"/>
              <a:t>Merge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1614021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FE1A-C390-4163-923E-B29DA2DF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went well? Improvements for the future.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2A43A-B8D8-40F5-8DC4-F5C42EFA2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communication very early </a:t>
            </a:r>
          </a:p>
          <a:p>
            <a:r>
              <a:rPr lang="en-US" dirty="0"/>
              <a:t>Had assigned roles</a:t>
            </a:r>
          </a:p>
          <a:p>
            <a:r>
              <a:rPr lang="en-US" dirty="0"/>
              <a:t>Semi-Daily Meetups</a:t>
            </a:r>
          </a:p>
          <a:p>
            <a:r>
              <a:rPr lang="en-US" dirty="0"/>
              <a:t>Working demo before presentation</a:t>
            </a:r>
          </a:p>
          <a:p>
            <a:r>
              <a:rPr lang="en-US" dirty="0"/>
              <a:t>Have md5 hash for passwords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989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8AC07-B384-4D00-A4C9-40948F0BF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WhaT</a:t>
            </a:r>
            <a:r>
              <a:rPr lang="en-US" dirty="0"/>
              <a:t> Went Wrong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588A9-006A-4488-B3D2-1857CC1F1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members had any experience in web development</a:t>
            </a:r>
          </a:p>
          <a:p>
            <a:r>
              <a:rPr lang="en-US" dirty="0"/>
              <a:t>MERN stack difficult stack for beginners in web development</a:t>
            </a:r>
          </a:p>
          <a:p>
            <a:r>
              <a:rPr lang="en-US" dirty="0"/>
              <a:t>Should of spent less time on researching</a:t>
            </a:r>
          </a:p>
          <a:p>
            <a:r>
              <a:rPr lang="en-US" dirty="0"/>
              <a:t>No organized tasks</a:t>
            </a:r>
          </a:p>
          <a:p>
            <a:r>
              <a:rPr lang="en-US" dirty="0"/>
              <a:t>Difficulties with connecting API with database and front-end</a:t>
            </a:r>
          </a:p>
          <a:p>
            <a:r>
              <a:rPr lang="en-US" dirty="0"/>
              <a:t>Little to no experience with using </a:t>
            </a:r>
            <a:r>
              <a:rPr lang="en-US" dirty="0" err="1"/>
              <a:t>Github</a:t>
            </a:r>
            <a:r>
              <a:rPr lang="en-US" dirty="0"/>
              <a:t> for most members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10566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104</TotalTime>
  <Words>234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Slice</vt:lpstr>
      <vt:lpstr>Contact Manager Small Project</vt:lpstr>
      <vt:lpstr>The DB+J’s</vt:lpstr>
      <vt:lpstr>Stacks on Stacks</vt:lpstr>
      <vt:lpstr>Gantt Chart</vt:lpstr>
      <vt:lpstr>Use Case Diagram</vt:lpstr>
      <vt:lpstr>Tools</vt:lpstr>
      <vt:lpstr>How did we do it?</vt:lpstr>
      <vt:lpstr>What went well? Improvements for the future.</vt:lpstr>
      <vt:lpstr>WhaT Went Wrong</vt:lpstr>
      <vt:lpstr>DEMo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Manager</dc:title>
  <dc:creator>David Eyrich</dc:creator>
  <cp:lastModifiedBy>Jacob Thomas</cp:lastModifiedBy>
  <cp:revision>13</cp:revision>
  <dcterms:created xsi:type="dcterms:W3CDTF">2019-09-18T04:04:31Z</dcterms:created>
  <dcterms:modified xsi:type="dcterms:W3CDTF">2019-09-21T18:11:38Z</dcterms:modified>
</cp:coreProperties>
</file>