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6" r:id="rId8"/>
    <p:sldId id="260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8-221-247-1.us-east-2.compute.amazonaws.com:3000/" TargetMode="External"/><Relationship Id="rId2" Type="http://schemas.openxmlformats.org/officeDocument/2006/relationships/hyperlink" Target="https://github.com/cosmos1255/D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24E7-173D-4888-BD3B-8F4BDF233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 Small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0E241-96CD-44A5-8006-0D6744473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it real while keeping your contacts.</a:t>
            </a:r>
          </a:p>
        </p:txBody>
      </p:sp>
    </p:spTree>
    <p:extLst>
      <p:ext uri="{BB962C8B-B14F-4D97-AF65-F5344CB8AC3E}">
        <p14:creationId xmlns:p14="http://schemas.microsoft.com/office/powerpoint/2010/main" val="5898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3BE9-0E8D-42A5-9F29-8C475B56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EACB-9982-4EBC-8D49-D209D562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</a:t>
            </a:r>
          </a:p>
          <a:p>
            <a:r>
              <a:rPr lang="en-US" dirty="0">
                <a:hlinkClick r:id="rId2"/>
              </a:rPr>
              <a:t>https://github.com/cosmos1255/DJs</a:t>
            </a:r>
            <a:endParaRPr lang="en-US" dirty="0"/>
          </a:p>
          <a:p>
            <a:r>
              <a:rPr lang="en-US" dirty="0"/>
              <a:t>Website link: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http://ec2-18-221-247-1.us-east-2.compute.amazonaws.com:3000/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6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30F-C2F6-4198-A902-18816E85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ED2B-9631-45B8-8634-EB480C20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0266-BBC5-4948-B825-341D48EB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DB+J’s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0550-689F-4AE0-95E1-8FC6D018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Jay Adams</a:t>
            </a:r>
          </a:p>
          <a:p>
            <a:pPr lvl="1"/>
            <a:r>
              <a:rPr lang="en-US" dirty="0"/>
              <a:t>David Eyrich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Jorge </a:t>
            </a:r>
            <a:r>
              <a:rPr lang="en-US" dirty="0" err="1"/>
              <a:t>Fochezato</a:t>
            </a:r>
            <a:r>
              <a:rPr lang="en-US" dirty="0"/>
              <a:t> – Database</a:t>
            </a:r>
          </a:p>
          <a:p>
            <a:pPr lvl="1"/>
            <a:r>
              <a:rPr lang="en-US" dirty="0"/>
              <a:t>Blake Robertson - API</a:t>
            </a:r>
          </a:p>
          <a:p>
            <a:pPr lvl="1"/>
            <a:r>
              <a:rPr lang="en-US" dirty="0"/>
              <a:t>Jacob Thomas - API</a:t>
            </a:r>
          </a:p>
        </p:txBody>
      </p:sp>
    </p:spTree>
    <p:extLst>
      <p:ext uri="{BB962C8B-B14F-4D97-AF65-F5344CB8AC3E}">
        <p14:creationId xmlns:p14="http://schemas.microsoft.com/office/powerpoint/2010/main" val="19608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519-2BCF-41EF-A9F8-C523C3FE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on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4C85-8F80-434E-BFCB-B07CFE9A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</a:t>
            </a:r>
          </a:p>
          <a:p>
            <a:pPr lvl="1"/>
            <a:r>
              <a:rPr lang="en-US" dirty="0"/>
              <a:t>MongoDB (database)</a:t>
            </a:r>
          </a:p>
          <a:p>
            <a:pPr lvl="1"/>
            <a:r>
              <a:rPr lang="en-US" dirty="0"/>
              <a:t>Express.js (web-something)</a:t>
            </a:r>
          </a:p>
          <a:p>
            <a:pPr lvl="1"/>
            <a:r>
              <a:rPr lang="en-US" dirty="0"/>
              <a:t>HTML &amp; CSS (Front-End)</a:t>
            </a:r>
          </a:p>
          <a:p>
            <a:pPr lvl="1"/>
            <a:r>
              <a:rPr lang="en-US" dirty="0"/>
              <a:t>Node.js (Web Framework)</a:t>
            </a:r>
          </a:p>
        </p:txBody>
      </p:sp>
    </p:spTree>
    <p:extLst>
      <p:ext uri="{BB962C8B-B14F-4D97-AF65-F5344CB8AC3E}">
        <p14:creationId xmlns:p14="http://schemas.microsoft.com/office/powerpoint/2010/main" val="25422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3360-F875-4754-8562-C868A57F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644A-EBD0-453E-B087-1B390C0F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AB-9C18-45C0-B6E1-74B63C7F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BCF6-1A50-4662-AB3F-3F08DCBA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0EE8-2578-4700-AE68-9DF5D01E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4FF5-14D1-4B3F-88C9-84E808D3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– testing json requests</a:t>
            </a:r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AWS 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4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EFD2-63A9-442A-B7FB-0B44C19E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C2F1-AD90-46AA-B175-66DB9478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the models for the user and contact in the database and the HTML skeleton</a:t>
            </a:r>
          </a:p>
          <a:p>
            <a:r>
              <a:rPr lang="en-US" dirty="0"/>
              <a:t>Created basic routes for the website</a:t>
            </a:r>
          </a:p>
          <a:p>
            <a:r>
              <a:rPr lang="en-US" dirty="0"/>
              <a:t>Made basic json get and post request for the API</a:t>
            </a:r>
          </a:p>
          <a:p>
            <a:r>
              <a:rPr lang="en-US" dirty="0"/>
              <a:t>Testing the API with the database</a:t>
            </a:r>
          </a:p>
          <a:p>
            <a:r>
              <a:rPr lang="en-US" dirty="0"/>
              <a:t>Testing the API with the front-end</a:t>
            </a:r>
          </a:p>
          <a:p>
            <a:r>
              <a:rPr lang="en-US" dirty="0"/>
              <a:t>Merge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1402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E1A-C390-4163-923E-B29DA2D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 Improvements for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A43A-B8D8-40F5-8DC4-F5C42EFA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communication very early </a:t>
            </a:r>
          </a:p>
          <a:p>
            <a:r>
              <a:rPr lang="en-US" dirty="0"/>
              <a:t>Had assigned roles</a:t>
            </a:r>
          </a:p>
          <a:p>
            <a:r>
              <a:rPr lang="en-US" dirty="0"/>
              <a:t>Semi-Daily Meetups</a:t>
            </a:r>
          </a:p>
          <a:p>
            <a:r>
              <a:rPr lang="en-US" dirty="0"/>
              <a:t>Working demo before presentation</a:t>
            </a:r>
          </a:p>
          <a:p>
            <a:r>
              <a:rPr lang="en-US" dirty="0"/>
              <a:t>Have md5 hash for passwords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8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C07-B384-4D00-A4C9-40948F0B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</a:t>
            </a:r>
            <a:r>
              <a:rPr lang="en-US" dirty="0"/>
              <a:t>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88A9-006A-4488-B3D2-1857CC1F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members had any experience in web development</a:t>
            </a:r>
          </a:p>
          <a:p>
            <a:r>
              <a:rPr lang="en-US" dirty="0"/>
              <a:t>MERN stack difficult stack for beginners in web development</a:t>
            </a:r>
          </a:p>
          <a:p>
            <a:r>
              <a:rPr lang="en-US" dirty="0"/>
              <a:t>Should of spent less time on researching</a:t>
            </a:r>
          </a:p>
          <a:p>
            <a:r>
              <a:rPr lang="en-US" dirty="0"/>
              <a:t>No organized tasks</a:t>
            </a:r>
          </a:p>
          <a:p>
            <a:r>
              <a:rPr lang="en-US" dirty="0"/>
              <a:t>Difficulties with connecting API with database and front-end</a:t>
            </a:r>
          </a:p>
          <a:p>
            <a:r>
              <a:rPr lang="en-US" dirty="0"/>
              <a:t>Little to no experience with using </a:t>
            </a:r>
            <a:r>
              <a:rPr lang="en-US" dirty="0" err="1"/>
              <a:t>Github</a:t>
            </a:r>
            <a:r>
              <a:rPr lang="en-US" dirty="0"/>
              <a:t> for most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056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</TotalTime>
  <Words>237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Contact Manager Small Project</vt:lpstr>
      <vt:lpstr>The DB+J’s</vt:lpstr>
      <vt:lpstr>Stacks on Stacks</vt:lpstr>
      <vt:lpstr>Gantt Chart</vt:lpstr>
      <vt:lpstr>Use Case Diagram</vt:lpstr>
      <vt:lpstr>Tools</vt:lpstr>
      <vt:lpstr>How did we do it?</vt:lpstr>
      <vt:lpstr>What went well? Improvements for the future.</vt:lpstr>
      <vt:lpstr>WhaT Went Wrong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David Eyrich</dc:creator>
  <cp:lastModifiedBy>Jacob Thomas</cp:lastModifiedBy>
  <cp:revision>13</cp:revision>
  <dcterms:created xsi:type="dcterms:W3CDTF">2019-09-18T04:04:31Z</dcterms:created>
  <dcterms:modified xsi:type="dcterms:W3CDTF">2019-09-21T18:07:03Z</dcterms:modified>
</cp:coreProperties>
</file>