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69" r:id="rId5"/>
    <p:sldId id="265" r:id="rId6"/>
    <p:sldId id="266" r:id="rId7"/>
    <p:sldId id="267" r:id="rId8"/>
    <p:sldId id="268" r:id="rId9"/>
    <p:sldId id="259" r:id="rId10"/>
    <p:sldId id="261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82FE4-0FA6-4D7F-A3DF-7DF3319CE80D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1_2" csCatId="accent1" phldr="1"/>
      <dgm:spPr/>
    </dgm:pt>
    <dgm:pt modelId="{B01E6618-53E1-4B88-802B-E13EC2FB609F}" type="pres">
      <dgm:prSet presAssocID="{92682FE4-0FA6-4D7F-A3DF-7DF3319CE80D}" presName="Name0" presStyleCnt="0">
        <dgm:presLayoutVars>
          <dgm:dir/>
          <dgm:resizeHandles val="exact"/>
        </dgm:presLayoutVars>
      </dgm:prSet>
      <dgm:spPr/>
    </dgm:pt>
  </dgm:ptLst>
  <dgm:cxnLst>
    <dgm:cxn modelId="{BB9EA719-F6C6-48A7-AF98-E1EF52DD8C01}" type="presOf" srcId="{92682FE4-0FA6-4D7F-A3DF-7DF3319CE80D}" destId="{B01E6618-53E1-4B88-802B-E13EC2FB609F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43D53-A1BC-47E7-8F8F-D889DD5515B4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1_2" csCatId="accent1" phldr="1"/>
      <dgm:spPr/>
    </dgm:pt>
    <dgm:pt modelId="{788D0DD9-7AD7-4598-B038-A2B9DD3429EE}" type="pres">
      <dgm:prSet presAssocID="{1A843D53-A1BC-47E7-8F8F-D889DD5515B4}" presName="Name0" presStyleCnt="0">
        <dgm:presLayoutVars>
          <dgm:dir/>
          <dgm:resizeHandles val="exact"/>
        </dgm:presLayoutVars>
      </dgm:prSet>
      <dgm:spPr/>
    </dgm:pt>
  </dgm:ptLst>
  <dgm:cxnLst>
    <dgm:cxn modelId="{3BC2F12E-E328-4BF7-8A48-A650958BE68C}" type="presOf" srcId="{1A843D53-A1BC-47E7-8F8F-D889DD5515B4}" destId="{788D0DD9-7AD7-4598-B038-A2B9DD3429EE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FEED</a:t>
            </a:r>
            <a:br>
              <a:rPr lang="en-US" dirty="0" smtClean="0"/>
            </a:br>
            <a:r>
              <a:rPr lang="en-US" dirty="0" err="1" smtClean="0"/>
              <a:t>INGEsTION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/>
          <a:lstStyle/>
          <a:p>
            <a:r>
              <a:rPr lang="en-US" dirty="0" smtClean="0"/>
              <a:t>Sandeep </a:t>
            </a:r>
            <a:r>
              <a:rPr lang="en-US" dirty="0" smtClean="0"/>
              <a:t>Bhat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9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883927786"/>
              </p:ext>
            </p:extLst>
          </p:nvPr>
        </p:nvGraphicFramePr>
        <p:xfrm>
          <a:off x="1069848" y="2093976"/>
          <a:ext cx="1877785" cy="100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958343885"/>
              </p:ext>
            </p:extLst>
          </p:nvPr>
        </p:nvGraphicFramePr>
        <p:xfrm>
          <a:off x="7646325" y="1803471"/>
          <a:ext cx="4044932" cy="158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735" y="1803471"/>
            <a:ext cx="103346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29" y="180572"/>
            <a:ext cx="10058400" cy="1120327"/>
          </a:xfrm>
        </p:spPr>
        <p:txBody>
          <a:bodyPr/>
          <a:lstStyle/>
          <a:p>
            <a:r>
              <a:rPr lang="en-US" dirty="0" smtClean="0"/>
              <a:t>Code-</a:t>
            </a:r>
            <a:r>
              <a:rPr lang="en-US" dirty="0" err="1" smtClean="0"/>
              <a:t>CoVERAGE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3" y="1488259"/>
            <a:ext cx="1157149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4" y="227706"/>
            <a:ext cx="10058400" cy="1120327"/>
          </a:xfrm>
        </p:spPr>
        <p:txBody>
          <a:bodyPr/>
          <a:lstStyle/>
          <a:p>
            <a:r>
              <a:rPr lang="en-US" dirty="0" smtClean="0"/>
              <a:t>ENGAGEMENT 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53" y="2063045"/>
            <a:ext cx="10601325" cy="13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5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30" y="1369586"/>
            <a:ext cx="10214517" cy="3291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https://github.com/cosmos342/Engagement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0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556426"/>
            <a:ext cx="10058400" cy="51362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EXTREME NETWORKS(THROUGH ACQUISITION FROM BROCADE)</a:t>
            </a:r>
          </a:p>
          <a:p>
            <a:endParaRPr lang="en-US" dirty="0"/>
          </a:p>
          <a:p>
            <a:r>
              <a:rPr lang="en-US" dirty="0" smtClean="0"/>
              <a:t>KU PNNI SIMULATOR (MS PROJECT)</a:t>
            </a:r>
          </a:p>
          <a:p>
            <a:endParaRPr lang="en-US" dirty="0"/>
          </a:p>
          <a:p>
            <a:r>
              <a:rPr lang="en-US" dirty="0" smtClean="0"/>
              <a:t>Represent company at </a:t>
            </a:r>
            <a:r>
              <a:rPr lang="en-US" dirty="0" err="1" smtClean="0"/>
              <a:t>AT</a:t>
            </a:r>
            <a:r>
              <a:rPr lang="en-US" dirty="0" smtClean="0"/>
              <a:t> &amp; T Capacity expansion discussion</a:t>
            </a:r>
          </a:p>
          <a:p>
            <a:endParaRPr lang="en-US" dirty="0"/>
          </a:p>
          <a:p>
            <a:r>
              <a:rPr lang="en-US" dirty="0" smtClean="0"/>
              <a:t>MANAGE and TRAIN a PROTOCOL team of 6</a:t>
            </a:r>
          </a:p>
          <a:p>
            <a:endParaRPr lang="en-US" dirty="0"/>
          </a:p>
          <a:p>
            <a:r>
              <a:rPr lang="en-US" dirty="0" smtClean="0"/>
              <a:t>Delivered many software features which are deployed in networks.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2 SONs and I try to keep them busy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887944"/>
            <a:ext cx="10058400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ASSUMPTIONS/LIMITATIONS</a:t>
            </a:r>
          </a:p>
          <a:p>
            <a:endParaRPr lang="en-US" dirty="0"/>
          </a:p>
          <a:p>
            <a:r>
              <a:rPr lang="en-US" dirty="0" smtClean="0"/>
              <a:t>INPUT/OUTPUT</a:t>
            </a:r>
          </a:p>
          <a:p>
            <a:endParaRPr lang="en-US" dirty="0"/>
          </a:p>
          <a:p>
            <a:r>
              <a:rPr lang="en-US" dirty="0" smtClean="0"/>
              <a:t>INGESTION PIPELINE</a:t>
            </a:r>
          </a:p>
          <a:p>
            <a:endParaRPr lang="en-US" dirty="0"/>
          </a:p>
          <a:p>
            <a:r>
              <a:rPr lang="en-US" dirty="0"/>
              <a:t>DEMO - </a:t>
            </a:r>
            <a:r>
              <a:rPr lang="en-US" dirty="0" smtClean="0"/>
              <a:t>AWS-LAMBDA</a:t>
            </a:r>
          </a:p>
          <a:p>
            <a:endParaRPr lang="en-US" dirty="0"/>
          </a:p>
          <a:p>
            <a:r>
              <a:rPr lang="en-US" dirty="0" smtClean="0"/>
              <a:t>JUNIT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CODE-COVERAGE/CODE WALKTHROUGH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887944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ASSUMPTIONS/LIMITATIONS</a:t>
            </a:r>
          </a:p>
          <a:p>
            <a:endParaRPr lang="en-US" dirty="0"/>
          </a:p>
          <a:p>
            <a:r>
              <a:rPr lang="en-US" dirty="0" smtClean="0"/>
              <a:t>INGESTION PIPELINE</a:t>
            </a:r>
          </a:p>
          <a:p>
            <a:endParaRPr lang="en-US" dirty="0"/>
          </a:p>
          <a:p>
            <a:r>
              <a:rPr lang="en-US" dirty="0" smtClean="0"/>
              <a:t>JUNIT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CODE-COVERAGE/CODE WALKTHROUGH</a:t>
            </a:r>
          </a:p>
          <a:p>
            <a:endParaRPr lang="en-US" dirty="0" smtClean="0"/>
          </a:p>
          <a:p>
            <a:r>
              <a:rPr lang="en-US" dirty="0" smtClean="0"/>
              <a:t>DEMO - AWS-LAMBDA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29" y="180572"/>
            <a:ext cx="10058400" cy="1120327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21811"/>
              </p:ext>
            </p:extLst>
          </p:nvPr>
        </p:nvGraphicFramePr>
        <p:xfrm>
          <a:off x="1548919" y="1227258"/>
          <a:ext cx="9078824" cy="426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412"/>
                <a:gridCol w="4539412"/>
              </a:tblGrid>
              <a:tr h="385282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517698">
                <a:tc>
                  <a:txBody>
                    <a:bodyPr/>
                    <a:lstStyle/>
                    <a:p>
                      <a:r>
                        <a:rPr lang="en-US" dirty="0" smtClean="0"/>
                        <a:t>Simulate Twitter/FB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Ids each along with 100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userIds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69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Twitter Feeds types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RETWEET,</a:t>
                      </a:r>
                      <a:r>
                        <a:rPr lang="en-US" baseline="0" dirty="0" smtClean="0"/>
                        <a:t> FWD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698">
                <a:tc>
                  <a:txBody>
                    <a:bodyPr/>
                    <a:lstStyle/>
                    <a:p>
                      <a:r>
                        <a:rPr lang="en-US" dirty="0" smtClean="0"/>
                        <a:t>2 FB Posts Types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LIKE,REPLY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7667"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  <a:r>
                        <a:rPr lang="en-US" baseline="0" dirty="0" smtClean="0"/>
                        <a:t> produces messages serially in a thread context.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 are produced serially,</a:t>
                      </a:r>
                      <a:r>
                        <a:rPr lang="en-US" baseline="0" dirty="0" smtClean="0"/>
                        <a:t> using random generator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356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 is present in Twitter and FB posts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UserId</a:t>
                      </a:r>
                      <a:r>
                        <a:rPr lang="en-US" baseline="0" dirty="0" smtClean="0"/>
                        <a:t> in Tweet and a FB post means the same user.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6853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Controlled</a:t>
                      </a:r>
                      <a:r>
                        <a:rPr lang="en-US" baseline="0" dirty="0" smtClean="0"/>
                        <a:t> environment. We can just specify number of messages to inject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 will be</a:t>
                      </a:r>
                      <a:r>
                        <a:rPr lang="en-US" baseline="0" dirty="0" smtClean="0"/>
                        <a:t> processed and stored in database.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5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29" y="180572"/>
            <a:ext cx="10058400" cy="1120327"/>
          </a:xfrm>
        </p:spPr>
        <p:txBody>
          <a:bodyPr/>
          <a:lstStyle/>
          <a:p>
            <a:r>
              <a:rPr lang="en-US" dirty="0" smtClean="0"/>
              <a:t>LIMITATIONS/DISCLOSURE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3091"/>
              </p:ext>
            </p:extLst>
          </p:nvPr>
        </p:nvGraphicFramePr>
        <p:xfrm>
          <a:off x="1548919" y="1227258"/>
          <a:ext cx="9078824" cy="369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412"/>
                <a:gridCol w="4539412"/>
              </a:tblGrid>
              <a:tr h="385282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51769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Processing Twitter/FB from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party APIs not supported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Simulations</a:t>
                      </a:r>
                      <a:r>
                        <a:rPr lang="en-US" baseline="0" dirty="0" smtClean="0"/>
                        <a:t> of events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69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Handling of document changing </a:t>
                      </a:r>
                      <a:r>
                        <a:rPr lang="en-US" baseline="0" dirty="0" smtClean="0"/>
                        <a:t>retroactively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Lambda functions used to process messages to store in DB.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698">
                <a:tc>
                  <a:txBody>
                    <a:bodyPr/>
                    <a:lstStyle/>
                    <a:p>
                      <a:r>
                        <a:rPr lang="en-US" dirty="0" smtClean="0"/>
                        <a:t>No high</a:t>
                      </a:r>
                      <a:r>
                        <a:rPr lang="en-US" baseline="0" dirty="0" smtClean="0"/>
                        <a:t> availability support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766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worker threads for parallelism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3561">
                <a:tc>
                  <a:txBody>
                    <a:bodyPr/>
                    <a:lstStyle/>
                    <a:p>
                      <a:r>
                        <a:rPr lang="en-US" dirty="0" smtClean="0"/>
                        <a:t>No multiple</a:t>
                      </a:r>
                      <a:r>
                        <a:rPr lang="en-US" baseline="0" dirty="0" smtClean="0"/>
                        <a:t> consumer based queue.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7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87849"/>
              </p:ext>
            </p:extLst>
          </p:nvPr>
        </p:nvGraphicFramePr>
        <p:xfrm>
          <a:off x="1176852" y="212140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Twitter Feed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 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</a:t>
                      </a:r>
                      <a:r>
                        <a:rPr lang="en-US" baseline="0" dirty="0" smtClean="0"/>
                        <a:t> ID: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TYPE: </a:t>
                      </a:r>
                      <a:r>
                        <a:rPr lang="en-US" baseline="0" dirty="0" smtClean="0"/>
                        <a:t> TWEET, RETWEET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TYPE:LIKE,REPLY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Text: “This is tweet”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Text: “This is FB post”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68" y="437249"/>
            <a:ext cx="10058400" cy="1609344"/>
          </a:xfrm>
        </p:spPr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915" y="1653702"/>
            <a:ext cx="11935838" cy="45184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07101"/>
              </p:ext>
            </p:extLst>
          </p:nvPr>
        </p:nvGraphicFramePr>
        <p:xfrm>
          <a:off x="368568" y="2046593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TWTS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FBPOSTS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USERIDs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TWTR-ID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RETWEET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FB-ID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LIKES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REPLY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4013"/>
              </p:ext>
            </p:extLst>
          </p:nvPr>
        </p:nvGraphicFramePr>
        <p:xfrm>
          <a:off x="368568" y="3440545"/>
          <a:ext cx="115089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90"/>
                <a:gridCol w="1150890"/>
                <a:gridCol w="1150890"/>
                <a:gridCol w="1150890"/>
                <a:gridCol w="1150890"/>
                <a:gridCol w="1150890"/>
                <a:gridCol w="1150890"/>
                <a:gridCol w="1150890"/>
                <a:gridCol w="1150890"/>
                <a:gridCol w="11508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USERID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LIKES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136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REPLY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115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RETWEET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136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FWD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114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0"/>
            <a:ext cx="10058400" cy="1247648"/>
          </a:xfrm>
        </p:spPr>
        <p:txBody>
          <a:bodyPr/>
          <a:lstStyle/>
          <a:p>
            <a:r>
              <a:rPr lang="en-US" dirty="0" smtClean="0"/>
              <a:t>INGESTION PIPELINE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376680" y="2315333"/>
            <a:ext cx="18010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4977" y="1975256"/>
            <a:ext cx="2215300" cy="1001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45144" y="2440011"/>
            <a:ext cx="1830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Consumer,</a:t>
            </a:r>
          </a:p>
          <a:p>
            <a:r>
              <a:rPr lang="en-US" dirty="0" smtClean="0"/>
              <a:t>     Batching</a:t>
            </a:r>
          </a:p>
          <a:p>
            <a:r>
              <a:rPr lang="en-US" dirty="0" smtClean="0"/>
              <a:t>Lambda Stream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3103" y="1690167"/>
            <a:ext cx="18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</a:t>
            </a:r>
            <a:r>
              <a:rPr lang="en-US" dirty="0" err="1" smtClean="0"/>
              <a:t>Msg</a:t>
            </a:r>
            <a:r>
              <a:rPr lang="en-US" dirty="0" smtClean="0"/>
              <a:t> Q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Serdes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45419" y="2224384"/>
            <a:ext cx="3168218" cy="1053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0757" y="2240698"/>
            <a:ext cx="144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Producer</a:t>
            </a:r>
          </a:p>
          <a:p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4215755" y="4509228"/>
            <a:ext cx="2122879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37157" y="5811793"/>
            <a:ext cx="194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Database</a:t>
            </a:r>
          </a:p>
          <a:p>
            <a:r>
              <a:rPr lang="en-US" dirty="0" smtClean="0"/>
              <a:t>    Thread Safe</a:t>
            </a:r>
          </a:p>
        </p:txBody>
      </p:sp>
      <p:sp>
        <p:nvSpPr>
          <p:cNvPr id="28" name="Oval Callout 27"/>
          <p:cNvSpPr/>
          <p:nvPr/>
        </p:nvSpPr>
        <p:spPr>
          <a:xfrm>
            <a:off x="54223" y="1247648"/>
            <a:ext cx="4873659" cy="4713402"/>
          </a:xfrm>
          <a:prstGeom prst="wedgeEllipseCallou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497" y="3579892"/>
            <a:ext cx="2243244" cy="1036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0246" y="3920406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Engagement Sim</a:t>
            </a:r>
            <a:endParaRPr lang="en-US" dirty="0"/>
          </a:p>
        </p:txBody>
      </p:sp>
      <p:sp>
        <p:nvSpPr>
          <p:cNvPr id="33" name="Oval Callout 32"/>
          <p:cNvSpPr/>
          <p:nvPr/>
        </p:nvSpPr>
        <p:spPr>
          <a:xfrm>
            <a:off x="5723662" y="1066801"/>
            <a:ext cx="4873659" cy="471340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9363" y="6448489"/>
            <a:ext cx="28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Engagement Sim-Thread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78007" y="636851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Consumer-Thread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24078" y="2153034"/>
            <a:ext cx="1246341" cy="243497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052842" y="2657129"/>
            <a:ext cx="1236680" cy="25701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66" y="1669168"/>
            <a:ext cx="962025" cy="44653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58" y="2917512"/>
            <a:ext cx="642920" cy="472682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6334577" y="3320196"/>
            <a:ext cx="1924594" cy="142148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09060" y="4383568"/>
            <a:ext cx="1443278" cy="358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20910" y="405323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Stats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135305" y="4053235"/>
            <a:ext cx="215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Social Feeds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503981" y="2995451"/>
            <a:ext cx="62719" cy="53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9603" y="310213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520" y="73186"/>
            <a:ext cx="1771650" cy="192405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431" y="370471"/>
            <a:ext cx="34099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1058</TotalTime>
  <Words>320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SOCIAL FEED INGEsTION PIPELINE</vt:lpstr>
      <vt:lpstr>ABOUT ME</vt:lpstr>
      <vt:lpstr>AGENDA</vt:lpstr>
      <vt:lpstr>AGENDA</vt:lpstr>
      <vt:lpstr>ASSUMPTIONS</vt:lpstr>
      <vt:lpstr>LIMITATIONS/DISCLOSURE</vt:lpstr>
      <vt:lpstr>Feeds</vt:lpstr>
      <vt:lpstr>STATS</vt:lpstr>
      <vt:lpstr>INGESTION PIPELINE</vt:lpstr>
      <vt:lpstr>JUNIT</vt:lpstr>
      <vt:lpstr>Code-CoVERAGE</vt:lpstr>
      <vt:lpstr>ENGAGEMENT STATS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DeliVary</dc:title>
  <dc:creator>sandeep bhat</dc:creator>
  <cp:lastModifiedBy>sandeep bhat</cp:lastModifiedBy>
  <cp:revision>58</cp:revision>
  <cp:lastPrinted>2018-01-31T06:19:25Z</cp:lastPrinted>
  <dcterms:created xsi:type="dcterms:W3CDTF">2017-06-26T01:35:41Z</dcterms:created>
  <dcterms:modified xsi:type="dcterms:W3CDTF">2018-01-31T06:21:55Z</dcterms:modified>
</cp:coreProperties>
</file>