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5" r:id="rId5"/>
    <p:sldId id="262" r:id="rId6"/>
    <p:sldId id="263" r:id="rId7"/>
  </p:sldIdLst>
  <p:sldSz cx="10083800" cy="75565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05" autoAdjust="0"/>
  </p:normalViewPr>
  <p:slideViewPr>
    <p:cSldViewPr>
      <p:cViewPr varScale="1">
        <p:scale>
          <a:sx n="102" d="100"/>
          <a:sy n="102" d="100"/>
        </p:scale>
        <p:origin x="97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987425" y="-18415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392430" y="-151484"/>
            <a:ext cx="3850005" cy="6705600"/>
          </a:xfrm>
          <a:custGeom>
            <a:avLst/>
            <a:gdLst>
              <a:gd name="connsiteX0" fmla="*/ 4536440 w 9071610"/>
              <a:gd name="connsiteY0" fmla="*/ 4384040 h 4384040"/>
              <a:gd name="connsiteX1" fmla="*/ 0 w 9071610"/>
              <a:gd name="connsiteY1" fmla="*/ 4384040 h 4384040"/>
              <a:gd name="connsiteX2" fmla="*/ 0 w 9071610"/>
              <a:gd name="connsiteY2" fmla="*/ 0 h 4384040"/>
              <a:gd name="connsiteX3" fmla="*/ 9071610 w 9071610"/>
              <a:gd name="connsiteY3" fmla="*/ 0 h 4384040"/>
              <a:gd name="connsiteX4" fmla="*/ 9071610 w 9071610"/>
              <a:gd name="connsiteY4" fmla="*/ 4384040 h 4384040"/>
              <a:gd name="connsiteX5" fmla="*/ 4536440 w 9071610"/>
              <a:gd name="connsiteY5" fmla="*/ 4384040 h 4384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071610" h="4384040">
                <a:moveTo>
                  <a:pt x="4536440" y="4384040"/>
                </a:moveTo>
                <a:lnTo>
                  <a:pt x="0" y="4384040"/>
                </a:lnTo>
                <a:lnTo>
                  <a:pt x="0" y="0"/>
                </a:lnTo>
                <a:lnTo>
                  <a:pt x="9071610" y="0"/>
                </a:lnTo>
                <a:lnTo>
                  <a:pt x="9071610" y="4384040"/>
                </a:lnTo>
                <a:lnTo>
                  <a:pt x="4536440" y="4384040"/>
                </a:lnTo>
              </a:path>
            </a:pathLst>
          </a:custGeom>
          <a:solidFill>
            <a:srgbClr val="FFC00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17559" y="2674605"/>
            <a:ext cx="2962349" cy="1392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Special-Delivery</a:t>
            </a:r>
          </a:p>
          <a:p>
            <a:pPr>
              <a:lnSpc>
                <a:spcPts val="3500"/>
              </a:lnSpc>
              <a:tabLst/>
            </a:pPr>
            <a:endParaRPr lang="en-US" altLang="zh-CN" sz="3200" dirty="0" smtClean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  <a:p>
            <a:pPr>
              <a:lnSpc>
                <a:spcPts val="3500"/>
              </a:lnSpc>
              <a:tabLst/>
            </a:pPr>
            <a:endParaRPr lang="en-US" altLang="zh-CN" sz="3200" dirty="0" smtClean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570" y="2178050"/>
            <a:ext cx="4591050" cy="3295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1900" y="6292850"/>
            <a:ext cx="7242367" cy="18415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endParaRPr lang="en-US" altLang="zh-CN" sz="3200" dirty="0" smtClean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  <a:p>
            <a:pPr>
              <a:lnSpc>
                <a:spcPts val="3500"/>
              </a:lnSpc>
              <a:tabLst/>
            </a:pPr>
            <a:r>
              <a:rPr lang="en-US" altLang="zh-CN" sz="32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Build Community one package at a time</a:t>
            </a:r>
          </a:p>
          <a:p>
            <a:pPr>
              <a:lnSpc>
                <a:spcPts val="3500"/>
              </a:lnSpc>
              <a:tabLst/>
            </a:pPr>
            <a:endParaRPr lang="en-US" altLang="zh-CN" sz="3200" dirty="0" smtClean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  <a:p>
            <a:pPr>
              <a:lnSpc>
                <a:spcPts val="3500"/>
              </a:lnSpc>
              <a:tabLst/>
            </a:pPr>
            <a:endParaRPr lang="en-US" altLang="zh-CN" sz="3200" dirty="0" smtClean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12" y="321034"/>
            <a:ext cx="8229600" cy="85701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+mn-lt"/>
              </a:rPr>
              <a:t>Ever wondered why that package to your loved one stuck in  a delivery center?</a:t>
            </a:r>
            <a:endParaRPr lang="en-US" sz="2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12" y="1384919"/>
            <a:ext cx="8872537" cy="8890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Ever felt the guilt of hurting environment when that special delivery package comes to deliver a small package</a:t>
            </a:r>
            <a:endParaRPr lang="en-US" sz="20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437" y="3778250"/>
            <a:ext cx="8686800" cy="1371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0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4387850"/>
            <a:ext cx="5549900" cy="2787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56381" y="2277592"/>
            <a:ext cx="887253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0412" y="1416941"/>
            <a:ext cx="8229600" cy="857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6380" y="2285435"/>
            <a:ext cx="8872537" cy="854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There may be someone in the neighborhood who may be able to deliver that package</a:t>
            </a:r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2884" y="3368143"/>
            <a:ext cx="8872537" cy="586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Don’t have to feel guilty ever again and this tree will be happy</a:t>
            </a:r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539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763863"/>
              </p:ext>
            </p:extLst>
          </p:nvPr>
        </p:nvGraphicFramePr>
        <p:xfrm>
          <a:off x="504190" y="1769109"/>
          <a:ext cx="9071610" cy="3218179"/>
        </p:xfrm>
        <a:graphic>
          <a:graphicData uri="http://schemas.openxmlformats.org/drawingml/2006/table">
            <a:tbl>
              <a:tblPr/>
              <a:tblGrid>
                <a:gridCol w="4514850"/>
                <a:gridCol w="4556760"/>
              </a:tblGrid>
              <a:tr h="4775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Driver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Sender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7879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StartingAddress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StartingAddress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DestinationAddress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DestinationAddress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7878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Space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Space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Review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Desired Review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28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Price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89300" y="635000"/>
            <a:ext cx="34671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Match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132" y="1223193"/>
            <a:ext cx="7518400" cy="2171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771900" y="635000"/>
            <a:ext cx="25146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PIPELINE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3779520"/>
            <a:ext cx="269557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3142480"/>
            <a:ext cx="333375" cy="50482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027" idx="1"/>
          </p:cNvCxnSpPr>
          <p:nvPr/>
        </p:nvCxnSpPr>
        <p:spPr>
          <a:xfrm>
            <a:off x="990332" y="230904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90332" y="28638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740" y="1846974"/>
            <a:ext cx="14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 Events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0799" y="2438080"/>
            <a:ext cx="15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 Events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4687" y="507365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13"/>
          <p:cNvSpPr txBox="1"/>
          <p:nvPr/>
        </p:nvSpPr>
        <p:spPr>
          <a:xfrm>
            <a:off x="639322" y="5476465"/>
            <a:ext cx="584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Stream does geo query on </a:t>
            </a:r>
            <a:r>
              <a:rPr lang="en-US" dirty="0" err="1"/>
              <a:t>E</a:t>
            </a:r>
            <a:r>
              <a:rPr lang="en-US" dirty="0" err="1" smtClean="0"/>
              <a:t>lasticsearch</a:t>
            </a:r>
            <a:r>
              <a:rPr lang="en-US" dirty="0" smtClean="0"/>
              <a:t> nearest driver</a:t>
            </a:r>
            <a:endParaRPr lang="en-US" dirty="0"/>
          </a:p>
        </p:txBody>
      </p:sp>
      <p:sp>
        <p:nvSpPr>
          <p:cNvPr id="6" name="TextBox 14"/>
          <p:cNvSpPr txBox="1"/>
          <p:nvPr/>
        </p:nvSpPr>
        <p:spPr>
          <a:xfrm>
            <a:off x="679721" y="6240886"/>
            <a:ext cx="433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Redis</a:t>
            </a:r>
            <a:r>
              <a:rPr lang="en-US" dirty="0" smtClean="0"/>
              <a:t> database is used to store the matches </a:t>
            </a:r>
            <a:endParaRPr 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639322" y="5476465"/>
            <a:ext cx="584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Stream does geo query on </a:t>
            </a:r>
            <a:r>
              <a:rPr lang="en-US" dirty="0" err="1"/>
              <a:t>E</a:t>
            </a:r>
            <a:r>
              <a:rPr lang="en-US" dirty="0" err="1" smtClean="0"/>
              <a:t>lasticsearch</a:t>
            </a:r>
            <a:r>
              <a:rPr lang="en-US" dirty="0" smtClean="0"/>
              <a:t> nearest driver</a:t>
            </a:r>
            <a:endParaRPr lang="en-US" dirty="0"/>
          </a:p>
        </p:txBody>
      </p:sp>
      <p:sp>
        <p:nvSpPr>
          <p:cNvPr id="10" name="TextBox 5"/>
          <p:cNvSpPr txBox="1"/>
          <p:nvPr/>
        </p:nvSpPr>
        <p:spPr>
          <a:xfrm>
            <a:off x="679721" y="6240886"/>
            <a:ext cx="433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Redis</a:t>
            </a:r>
            <a:r>
              <a:rPr lang="en-US" dirty="0" smtClean="0"/>
              <a:t> database is used to store the matches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9004300" cy="37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Slow elastic search. Optimal indexing solution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Overbooking of a driver by two or more senders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Low throughput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37" y="5484813"/>
            <a:ext cx="1876425" cy="17907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37" y="5484813"/>
            <a:ext cx="18764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Love outdoors nature and plants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406650"/>
            <a:ext cx="47720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146</Words>
  <Application>Microsoft Office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Times New Roman</vt:lpstr>
      <vt:lpstr>Office Theme</vt:lpstr>
      <vt:lpstr>PowerPoint Presentation</vt:lpstr>
      <vt:lpstr>Ever wondered why that package to your loved one stuck in  a delivery center?</vt:lpstr>
      <vt:lpstr>PowerPoint Presentation</vt:lpstr>
      <vt:lpstr>PowerPoint Presentation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Sandeep Bhat</dc:creator>
  <cp:lastModifiedBy>navin</cp:lastModifiedBy>
  <cp:revision>27</cp:revision>
  <cp:lastPrinted>2017-06-23T13:42:56Z</cp:lastPrinted>
  <dcterms:created xsi:type="dcterms:W3CDTF">2006-08-16T00:00:00Z</dcterms:created>
  <dcterms:modified xsi:type="dcterms:W3CDTF">2017-06-23T16:04:48Z</dcterms:modified>
</cp:coreProperties>
</file>