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32988123631813"/>
          <c:y val="0.13116287106501881"/>
          <c:w val="0.74375824395823187"/>
          <c:h val="0.740025508673709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Events/Sec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ESOne</c:v>
                </c:pt>
                <c:pt idx="1">
                  <c:v>ESBulk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160</c:v>
                </c:pt>
                <c:pt idx="1">
                  <c:v>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860800"/>
        <c:axId val="330859624"/>
      </c:barChart>
      <c:catAx>
        <c:axId val="33086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59624"/>
        <c:crosses val="autoZero"/>
        <c:auto val="1"/>
        <c:lblAlgn val="ctr"/>
        <c:lblOffset val="100"/>
        <c:noMultiLvlLbl val="0"/>
      </c:catAx>
      <c:valAx>
        <c:axId val="33085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6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4FF30-1DB8-4917-A60B-D39BC7C586A8}" type="doc">
      <dgm:prSet loTypeId="urn:microsoft.com/office/officeart/2005/8/layout/chevronAccent+Icon" loCatId="process" qsTypeId="urn:microsoft.com/office/officeart/2005/8/quickstyle/simple2" qsCatId="simple" csTypeId="urn:microsoft.com/office/officeart/2005/8/colors/accent1_2" csCatId="accent1" phldr="1"/>
      <dgm:spPr/>
    </dgm:pt>
    <dgm:pt modelId="{C78FD880-1FA8-4F0E-8D62-61E615BA8D27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S2</a:t>
          </a:r>
          <a:endParaRPr lang="en-US" dirty="0"/>
        </a:p>
      </dgm:t>
    </dgm:pt>
    <dgm:pt modelId="{B0B64D2F-0FC7-4EF9-90FA-1DFC86487B03}" type="parTrans" cxnId="{8CB20414-BEF2-4D24-A7F3-26B4F4056EBC}">
      <dgm:prSet/>
      <dgm:spPr/>
      <dgm:t>
        <a:bodyPr/>
        <a:lstStyle/>
        <a:p>
          <a:endParaRPr lang="en-US"/>
        </a:p>
      </dgm:t>
    </dgm:pt>
    <dgm:pt modelId="{BCAE05DC-963E-4F8E-9348-7CF857F1A9DF}" type="sibTrans" cxnId="{8CB20414-BEF2-4D24-A7F3-26B4F4056EBC}">
      <dgm:prSet/>
      <dgm:spPr/>
      <dgm:t>
        <a:bodyPr/>
        <a:lstStyle/>
        <a:p>
          <a:endParaRPr lang="en-US"/>
        </a:p>
      </dgm:t>
    </dgm:pt>
    <dgm:pt modelId="{C07B6353-BAD1-4F5D-A884-BFDEB2468AFD}" type="pres">
      <dgm:prSet presAssocID="{CE94FF30-1DB8-4917-A60B-D39BC7C586A8}" presName="Name0" presStyleCnt="0">
        <dgm:presLayoutVars>
          <dgm:dir/>
          <dgm:resizeHandles val="exact"/>
        </dgm:presLayoutVars>
      </dgm:prSet>
      <dgm:spPr/>
    </dgm:pt>
    <dgm:pt modelId="{451D1198-716F-4503-9615-C0892C7B13BF}" type="pres">
      <dgm:prSet presAssocID="{C78FD880-1FA8-4F0E-8D62-61E615BA8D27}" presName="composite" presStyleCnt="0"/>
      <dgm:spPr/>
    </dgm:pt>
    <dgm:pt modelId="{B594909D-84E1-4953-A5E9-BA407D77556A}" type="pres">
      <dgm:prSet presAssocID="{C78FD880-1FA8-4F0E-8D62-61E615BA8D27}" presName="bgChev" presStyleLbl="node1" presStyleIdx="0" presStyleCnt="1" custLinFactNeighborX="5819" custLinFactNeighborY="22245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1F797FC-1EFB-45C6-B4BB-78DF88768750}" type="pres">
      <dgm:prSet presAssocID="{C78FD880-1FA8-4F0E-8D62-61E615BA8D27}" presName="txNode" presStyleLbl="fgAcc1" presStyleIdx="0" presStyleCnt="1" custLinFactNeighborX="-1486" custLinFactNeighborY="14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DCF23C-FB1A-4E04-9656-7594E2E2055A}" type="presOf" srcId="{CE94FF30-1DB8-4917-A60B-D39BC7C586A8}" destId="{C07B6353-BAD1-4F5D-A884-BFDEB2468AFD}" srcOrd="0" destOrd="0" presId="urn:microsoft.com/office/officeart/2005/8/layout/chevronAccent+Icon"/>
    <dgm:cxn modelId="{FF4BB1B1-299E-429B-957D-C67B7F0371BD}" type="presOf" srcId="{C78FD880-1FA8-4F0E-8D62-61E615BA8D27}" destId="{01F797FC-1EFB-45C6-B4BB-78DF88768750}" srcOrd="0" destOrd="0" presId="urn:microsoft.com/office/officeart/2005/8/layout/chevronAccent+Icon"/>
    <dgm:cxn modelId="{8CB20414-BEF2-4D24-A7F3-26B4F4056EBC}" srcId="{CE94FF30-1DB8-4917-A60B-D39BC7C586A8}" destId="{C78FD880-1FA8-4F0E-8D62-61E615BA8D27}" srcOrd="0" destOrd="0" parTransId="{B0B64D2F-0FC7-4EF9-90FA-1DFC86487B03}" sibTransId="{BCAE05DC-963E-4F8E-9348-7CF857F1A9DF}"/>
    <dgm:cxn modelId="{CAC0BA9F-14CC-4D47-8519-C126680D136B}" type="presParOf" srcId="{C07B6353-BAD1-4F5D-A884-BFDEB2468AFD}" destId="{451D1198-716F-4503-9615-C0892C7B13BF}" srcOrd="0" destOrd="0" presId="urn:microsoft.com/office/officeart/2005/8/layout/chevronAccent+Icon"/>
    <dgm:cxn modelId="{45ACFFB7-3D9F-45B2-9696-3DFCC1936D09}" type="presParOf" srcId="{451D1198-716F-4503-9615-C0892C7B13BF}" destId="{B594909D-84E1-4953-A5E9-BA407D77556A}" srcOrd="0" destOrd="0" presId="urn:microsoft.com/office/officeart/2005/8/layout/chevronAccent+Icon"/>
    <dgm:cxn modelId="{ED448D4F-32AC-4116-B1EB-936E2DA7F53F}" type="presParOf" srcId="{451D1198-716F-4503-9615-C0892C7B13BF}" destId="{01F797FC-1EFB-45C6-B4BB-78DF8876875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682FE4-0FA6-4D7F-A3DF-7DF3319CE80D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1_2" csCatId="accent1" phldr="1"/>
      <dgm:spPr/>
    </dgm:pt>
    <dgm:pt modelId="{B1C0FB74-88AD-40B9-B808-8BC944203A63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S1</a:t>
          </a:r>
          <a:endParaRPr lang="en-US" dirty="0"/>
        </a:p>
      </dgm:t>
    </dgm:pt>
    <dgm:pt modelId="{AE7DA68E-DDE4-4DF7-A958-B624D45C880E}" type="parTrans" cxnId="{437E83DA-E5D4-4BD4-83E7-4192D87285D8}">
      <dgm:prSet/>
      <dgm:spPr/>
      <dgm:t>
        <a:bodyPr/>
        <a:lstStyle/>
        <a:p>
          <a:endParaRPr lang="en-US"/>
        </a:p>
      </dgm:t>
    </dgm:pt>
    <dgm:pt modelId="{31C223BB-4FF2-4912-AC34-B0FE35EF8C7F}" type="sibTrans" cxnId="{437E83DA-E5D4-4BD4-83E7-4192D87285D8}">
      <dgm:prSet/>
      <dgm:spPr/>
      <dgm:t>
        <a:bodyPr/>
        <a:lstStyle/>
        <a:p>
          <a:endParaRPr lang="en-US"/>
        </a:p>
      </dgm:t>
    </dgm:pt>
    <dgm:pt modelId="{B01E6618-53E1-4B88-802B-E13EC2FB609F}" type="pres">
      <dgm:prSet presAssocID="{92682FE4-0FA6-4D7F-A3DF-7DF3319CE80D}" presName="Name0" presStyleCnt="0">
        <dgm:presLayoutVars>
          <dgm:dir/>
          <dgm:resizeHandles val="exact"/>
        </dgm:presLayoutVars>
      </dgm:prSet>
      <dgm:spPr/>
    </dgm:pt>
    <dgm:pt modelId="{C442E0CA-EEF5-4304-953F-D71F5D1AB132}" type="pres">
      <dgm:prSet presAssocID="{B1C0FB74-88AD-40B9-B808-8BC944203A63}" presName="composite" presStyleCnt="0"/>
      <dgm:spPr/>
    </dgm:pt>
    <dgm:pt modelId="{18475E16-A8E3-485B-802C-6BA1D361325E}" type="pres">
      <dgm:prSet presAssocID="{B1C0FB74-88AD-40B9-B808-8BC944203A63}" presName="bgChev" presStyleLbl="node1" presStyleIdx="0" presStyleCnt="1"/>
      <dgm:spPr>
        <a:solidFill>
          <a:srgbClr val="0070C0"/>
        </a:solidFill>
      </dgm:spPr>
    </dgm:pt>
    <dgm:pt modelId="{8C9C38E0-9EF0-4D7F-9524-EFFF527DE1ED}" type="pres">
      <dgm:prSet presAssocID="{B1C0FB74-88AD-40B9-B808-8BC944203A63}" presName="tx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EA719-F6C6-48A7-AF98-E1EF52DD8C01}" type="presOf" srcId="{92682FE4-0FA6-4D7F-A3DF-7DF3319CE80D}" destId="{B01E6618-53E1-4B88-802B-E13EC2FB609F}" srcOrd="0" destOrd="0" presId="urn:microsoft.com/office/officeart/2005/8/layout/chevronAccent+Icon"/>
    <dgm:cxn modelId="{437E83DA-E5D4-4BD4-83E7-4192D87285D8}" srcId="{92682FE4-0FA6-4D7F-A3DF-7DF3319CE80D}" destId="{B1C0FB74-88AD-40B9-B808-8BC944203A63}" srcOrd="0" destOrd="0" parTransId="{AE7DA68E-DDE4-4DF7-A958-B624D45C880E}" sibTransId="{31C223BB-4FF2-4912-AC34-B0FE35EF8C7F}"/>
    <dgm:cxn modelId="{04F3EF40-1F04-4519-9B50-16635D73C8B3}" type="presOf" srcId="{B1C0FB74-88AD-40B9-B808-8BC944203A63}" destId="{8C9C38E0-9EF0-4D7F-9524-EFFF527DE1ED}" srcOrd="0" destOrd="0" presId="urn:microsoft.com/office/officeart/2005/8/layout/chevronAccent+Icon"/>
    <dgm:cxn modelId="{51C524B1-D536-4EE9-A16E-9768D5EA36F9}" type="presParOf" srcId="{B01E6618-53E1-4B88-802B-E13EC2FB609F}" destId="{C442E0CA-EEF5-4304-953F-D71F5D1AB132}" srcOrd="0" destOrd="0" presId="urn:microsoft.com/office/officeart/2005/8/layout/chevronAccent+Icon"/>
    <dgm:cxn modelId="{A2554625-647B-47E9-ABFF-5B9A3BBC48DC}" type="presParOf" srcId="{C442E0CA-EEF5-4304-953F-D71F5D1AB132}" destId="{18475E16-A8E3-485B-802C-6BA1D361325E}" srcOrd="0" destOrd="0" presId="urn:microsoft.com/office/officeart/2005/8/layout/chevronAccent+Icon"/>
    <dgm:cxn modelId="{381294BD-693A-4AE3-98A9-21C0F84216A9}" type="presParOf" srcId="{C442E0CA-EEF5-4304-953F-D71F5D1AB132}" destId="{8C9C38E0-9EF0-4D7F-9524-EFFF527DE1E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843D53-A1BC-47E7-8F8F-D889DD5515B4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1_2" csCatId="accent1" phldr="1"/>
      <dgm:spPr/>
    </dgm:pt>
    <dgm:pt modelId="{28725D13-DA64-4A2B-93A9-0F98846D80A4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S1</a:t>
          </a:r>
          <a:endParaRPr lang="en-US" dirty="0"/>
        </a:p>
      </dgm:t>
    </dgm:pt>
    <dgm:pt modelId="{CC83C991-F658-478A-8E17-0E12E025627D}" type="parTrans" cxnId="{3A42680F-D30E-424D-BBC3-CFBF1A949217}">
      <dgm:prSet/>
      <dgm:spPr/>
      <dgm:t>
        <a:bodyPr/>
        <a:lstStyle/>
        <a:p>
          <a:endParaRPr lang="en-US"/>
        </a:p>
      </dgm:t>
    </dgm:pt>
    <dgm:pt modelId="{F73E97E8-D44D-4153-9796-B51349F3EDAB}" type="sibTrans" cxnId="{3A42680F-D30E-424D-BBC3-CFBF1A949217}">
      <dgm:prSet/>
      <dgm:spPr/>
      <dgm:t>
        <a:bodyPr/>
        <a:lstStyle/>
        <a:p>
          <a:endParaRPr lang="en-US"/>
        </a:p>
      </dgm:t>
    </dgm:pt>
    <dgm:pt modelId="{47DE6097-94D6-47CD-B38E-8141887A1AA1}">
      <dgm:prSet phldrT="[Text]"/>
      <dgm:spPr>
        <a:solidFill>
          <a:schemeClr val="bg1">
            <a:alpha val="9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3B297E5B-D4A6-4665-9E52-29802A9DD5E5}" type="parTrans" cxnId="{5537DD73-FC77-45D0-8A45-86B93B96F5DE}">
      <dgm:prSet/>
      <dgm:spPr/>
      <dgm:t>
        <a:bodyPr/>
        <a:lstStyle/>
        <a:p>
          <a:endParaRPr lang="en-US"/>
        </a:p>
      </dgm:t>
    </dgm:pt>
    <dgm:pt modelId="{F9708368-719A-4B37-A939-E1BEFA728252}" type="sibTrans" cxnId="{5537DD73-FC77-45D0-8A45-86B93B96F5DE}">
      <dgm:prSet/>
      <dgm:spPr/>
      <dgm:t>
        <a:bodyPr/>
        <a:lstStyle/>
        <a:p>
          <a:endParaRPr lang="en-US"/>
        </a:p>
      </dgm:t>
    </dgm:pt>
    <dgm:pt modelId="{788D0DD9-7AD7-4598-B038-A2B9DD3429EE}" type="pres">
      <dgm:prSet presAssocID="{1A843D53-A1BC-47E7-8F8F-D889DD5515B4}" presName="Name0" presStyleCnt="0">
        <dgm:presLayoutVars>
          <dgm:dir/>
          <dgm:resizeHandles val="exact"/>
        </dgm:presLayoutVars>
      </dgm:prSet>
      <dgm:spPr/>
    </dgm:pt>
    <dgm:pt modelId="{A9868ECB-A9A6-4EE4-A1E0-F3EE187F6327}" type="pres">
      <dgm:prSet presAssocID="{28725D13-DA64-4A2B-93A9-0F98846D80A4}" presName="composite" presStyleCnt="0"/>
      <dgm:spPr/>
    </dgm:pt>
    <dgm:pt modelId="{29E85CB6-9190-4445-88DB-C2A798DE338D}" type="pres">
      <dgm:prSet presAssocID="{28725D13-DA64-4A2B-93A9-0F98846D80A4}" presName="bgChev" presStyleLbl="node1" presStyleIdx="0" presStyleCnt="2"/>
      <dgm:spPr>
        <a:solidFill>
          <a:srgbClr val="0070C0"/>
        </a:solidFill>
      </dgm:spPr>
    </dgm:pt>
    <dgm:pt modelId="{FAEFC086-14C2-4F34-8C5D-0891D34FCA69}" type="pres">
      <dgm:prSet presAssocID="{28725D13-DA64-4A2B-93A9-0F98846D80A4}" presName="tx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E67BB-FA46-4A13-A95A-F038FF314414}" type="pres">
      <dgm:prSet presAssocID="{F73E97E8-D44D-4153-9796-B51349F3EDAB}" presName="compositeSpace" presStyleCnt="0"/>
      <dgm:spPr/>
    </dgm:pt>
    <dgm:pt modelId="{688C8E08-28FA-4719-9A9D-DB2B0E2A9496}" type="pres">
      <dgm:prSet presAssocID="{47DE6097-94D6-47CD-B38E-8141887A1AA1}" presName="composite" presStyleCnt="0"/>
      <dgm:spPr/>
    </dgm:pt>
    <dgm:pt modelId="{9F501330-742F-4710-B693-68F635E6F5A9}" type="pres">
      <dgm:prSet presAssocID="{47DE6097-94D6-47CD-B38E-8141887A1AA1}" presName="bgChev" presStyleLbl="node1" presStyleIdx="1" presStyleCnt="2"/>
      <dgm:spPr>
        <a:solidFill>
          <a:schemeClr val="accent2"/>
        </a:solidFill>
      </dgm:spPr>
    </dgm:pt>
    <dgm:pt modelId="{37CCD8E1-BCB8-4B9A-87A6-AC24478F93F0}" type="pres">
      <dgm:prSet presAssocID="{47DE6097-94D6-47CD-B38E-8141887A1AA1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3BC2F12E-E328-4BF7-8A48-A650958BE68C}" type="presOf" srcId="{1A843D53-A1BC-47E7-8F8F-D889DD5515B4}" destId="{788D0DD9-7AD7-4598-B038-A2B9DD3429EE}" srcOrd="0" destOrd="0" presId="urn:microsoft.com/office/officeart/2005/8/layout/chevronAccent+Icon"/>
    <dgm:cxn modelId="{71477001-4FD3-4D60-9ACC-48D1551B79A6}" type="presOf" srcId="{47DE6097-94D6-47CD-B38E-8141887A1AA1}" destId="{37CCD8E1-BCB8-4B9A-87A6-AC24478F93F0}" srcOrd="0" destOrd="0" presId="urn:microsoft.com/office/officeart/2005/8/layout/chevronAccent+Icon"/>
    <dgm:cxn modelId="{5537DD73-FC77-45D0-8A45-86B93B96F5DE}" srcId="{1A843D53-A1BC-47E7-8F8F-D889DD5515B4}" destId="{47DE6097-94D6-47CD-B38E-8141887A1AA1}" srcOrd="1" destOrd="0" parTransId="{3B297E5B-D4A6-4665-9E52-29802A9DD5E5}" sibTransId="{F9708368-719A-4B37-A939-E1BEFA728252}"/>
    <dgm:cxn modelId="{681C13F7-E469-4BE8-8B1A-8420386BB4E3}" type="presOf" srcId="{28725D13-DA64-4A2B-93A9-0F98846D80A4}" destId="{FAEFC086-14C2-4F34-8C5D-0891D34FCA69}" srcOrd="0" destOrd="0" presId="urn:microsoft.com/office/officeart/2005/8/layout/chevronAccent+Icon"/>
    <dgm:cxn modelId="{3A42680F-D30E-424D-BBC3-CFBF1A949217}" srcId="{1A843D53-A1BC-47E7-8F8F-D889DD5515B4}" destId="{28725D13-DA64-4A2B-93A9-0F98846D80A4}" srcOrd="0" destOrd="0" parTransId="{CC83C991-F658-478A-8E17-0E12E025627D}" sibTransId="{F73E97E8-D44D-4153-9796-B51349F3EDAB}"/>
    <dgm:cxn modelId="{B1F184DB-246A-4448-A789-DE60480CFA33}" type="presParOf" srcId="{788D0DD9-7AD7-4598-B038-A2B9DD3429EE}" destId="{A9868ECB-A9A6-4EE4-A1E0-F3EE187F6327}" srcOrd="0" destOrd="0" presId="urn:microsoft.com/office/officeart/2005/8/layout/chevronAccent+Icon"/>
    <dgm:cxn modelId="{15E32130-680A-4581-A09F-18761BBBB0AB}" type="presParOf" srcId="{A9868ECB-A9A6-4EE4-A1E0-F3EE187F6327}" destId="{29E85CB6-9190-4445-88DB-C2A798DE338D}" srcOrd="0" destOrd="0" presId="urn:microsoft.com/office/officeart/2005/8/layout/chevronAccent+Icon"/>
    <dgm:cxn modelId="{8132C875-847C-43CA-B1BD-97310AF4D22A}" type="presParOf" srcId="{A9868ECB-A9A6-4EE4-A1E0-F3EE187F6327}" destId="{FAEFC086-14C2-4F34-8C5D-0891D34FCA69}" srcOrd="1" destOrd="0" presId="urn:microsoft.com/office/officeart/2005/8/layout/chevronAccent+Icon"/>
    <dgm:cxn modelId="{567CD4BF-3BF3-4057-B7EE-8AB44B1CFE3C}" type="presParOf" srcId="{788D0DD9-7AD7-4598-B038-A2B9DD3429EE}" destId="{355E67BB-FA46-4A13-A95A-F038FF314414}" srcOrd="1" destOrd="0" presId="urn:microsoft.com/office/officeart/2005/8/layout/chevronAccent+Icon"/>
    <dgm:cxn modelId="{F4DC2F37-DC71-46E4-9102-86B1B69B356B}" type="presParOf" srcId="{788D0DD9-7AD7-4598-B038-A2B9DD3429EE}" destId="{688C8E08-28FA-4719-9A9D-DB2B0E2A9496}" srcOrd="2" destOrd="0" presId="urn:microsoft.com/office/officeart/2005/8/layout/chevronAccent+Icon"/>
    <dgm:cxn modelId="{6365AB12-AA22-476A-9AFD-01E4BACB622A}" type="presParOf" srcId="{688C8E08-28FA-4719-9A9D-DB2B0E2A9496}" destId="{9F501330-742F-4710-B693-68F635E6F5A9}" srcOrd="0" destOrd="0" presId="urn:microsoft.com/office/officeart/2005/8/layout/chevronAccent+Icon"/>
    <dgm:cxn modelId="{287EB200-171F-444E-A450-16FAD0320A37}" type="presParOf" srcId="{688C8E08-28FA-4719-9A9D-DB2B0E2A9496}" destId="{37CCD8E1-BCB8-4B9A-87A6-AC24478F93F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3A5811-D4A7-4CB9-957B-49344B7444F4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94D69BD4-985E-4E61-A874-E156050B20A2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S2</a:t>
          </a:r>
          <a:endParaRPr lang="en-US" dirty="0"/>
        </a:p>
      </dgm:t>
    </dgm:pt>
    <dgm:pt modelId="{4E065565-BA6E-491C-A365-0A131F25D1AA}" type="parTrans" cxnId="{9ABCD4A6-930B-4DB3-9307-28FD1E687B2B}">
      <dgm:prSet/>
      <dgm:spPr/>
      <dgm:t>
        <a:bodyPr/>
        <a:lstStyle/>
        <a:p>
          <a:endParaRPr lang="en-US"/>
        </a:p>
      </dgm:t>
    </dgm:pt>
    <dgm:pt modelId="{64390C18-01A0-4A73-B2C7-EEFCF44F0CA3}" type="sibTrans" cxnId="{9ABCD4A6-930B-4DB3-9307-28FD1E687B2B}">
      <dgm:prSet/>
      <dgm:spPr/>
      <dgm:t>
        <a:bodyPr/>
        <a:lstStyle/>
        <a:p>
          <a:endParaRPr lang="en-US"/>
        </a:p>
      </dgm:t>
    </dgm:pt>
    <dgm:pt modelId="{BA507EE3-CEAA-495A-A8DE-A458061715C4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6E1903A8-96EB-4570-86A8-1B2FB304584C}" type="parTrans" cxnId="{8AF39378-174A-4880-AA1E-FE376BA8DB03}">
      <dgm:prSet/>
      <dgm:spPr/>
      <dgm:t>
        <a:bodyPr/>
        <a:lstStyle/>
        <a:p>
          <a:endParaRPr lang="en-US"/>
        </a:p>
      </dgm:t>
    </dgm:pt>
    <dgm:pt modelId="{109D79B9-64E7-4030-9830-1BC932E6BDD6}" type="sibTrans" cxnId="{8AF39378-174A-4880-AA1E-FE376BA8DB03}">
      <dgm:prSet/>
      <dgm:spPr/>
      <dgm:t>
        <a:bodyPr/>
        <a:lstStyle/>
        <a:p>
          <a:endParaRPr lang="en-US"/>
        </a:p>
      </dgm:t>
    </dgm:pt>
    <dgm:pt modelId="{8983EB46-EC56-401E-A146-F7C4BCBABB7B}" type="pres">
      <dgm:prSet presAssocID="{953A5811-D4A7-4CB9-957B-49344B7444F4}" presName="Name0" presStyleCnt="0">
        <dgm:presLayoutVars>
          <dgm:dir/>
          <dgm:resizeHandles val="exact"/>
        </dgm:presLayoutVars>
      </dgm:prSet>
      <dgm:spPr/>
    </dgm:pt>
    <dgm:pt modelId="{D60AC318-801C-48BB-B1C1-F108F63DA488}" type="pres">
      <dgm:prSet presAssocID="{94D69BD4-985E-4E61-A874-E156050B20A2}" presName="composite" presStyleCnt="0"/>
      <dgm:spPr/>
    </dgm:pt>
    <dgm:pt modelId="{00E3EEDE-C222-4D5A-96CA-E6A1D5D56F11}" type="pres">
      <dgm:prSet presAssocID="{94D69BD4-985E-4E61-A874-E156050B20A2}" presName="bgChev" presStyleLbl="node1" presStyleIdx="0" presStyleCnt="2"/>
      <dgm:spPr>
        <a:solidFill>
          <a:srgbClr val="00B050"/>
        </a:solidFill>
      </dgm:spPr>
    </dgm:pt>
    <dgm:pt modelId="{16FE163A-3AAE-456A-8884-15BCA9435419}" type="pres">
      <dgm:prSet presAssocID="{94D69BD4-985E-4E61-A874-E156050B20A2}" presName="tx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7C20A-CB00-4988-BD5C-75065EF5DC08}" type="pres">
      <dgm:prSet presAssocID="{64390C18-01A0-4A73-B2C7-EEFCF44F0CA3}" presName="compositeSpace" presStyleCnt="0"/>
      <dgm:spPr/>
    </dgm:pt>
    <dgm:pt modelId="{0CAF5758-6F32-4F56-BE33-89D8F02622FB}" type="pres">
      <dgm:prSet presAssocID="{BA507EE3-CEAA-495A-A8DE-A458061715C4}" presName="composite" presStyleCnt="0"/>
      <dgm:spPr/>
    </dgm:pt>
    <dgm:pt modelId="{B881D5B1-6EB5-4F2C-B759-FFDF96CAD75E}" type="pres">
      <dgm:prSet presAssocID="{BA507EE3-CEAA-495A-A8DE-A458061715C4}" presName="bgChev" presStyleLbl="node1" presStyleIdx="1" presStyleCnt="2"/>
      <dgm:spPr>
        <a:solidFill>
          <a:schemeClr val="accent2"/>
        </a:solidFill>
      </dgm:spPr>
    </dgm:pt>
    <dgm:pt modelId="{DAD5F94F-F23C-48A4-914B-14D325C82815}" type="pres">
      <dgm:prSet presAssocID="{BA507EE3-CEAA-495A-A8DE-A458061715C4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13F4D3EE-CA61-467B-BCFA-F9798EB45673}" type="presOf" srcId="{953A5811-D4A7-4CB9-957B-49344B7444F4}" destId="{8983EB46-EC56-401E-A146-F7C4BCBABB7B}" srcOrd="0" destOrd="0" presId="urn:microsoft.com/office/officeart/2005/8/layout/chevronAccent+Icon"/>
    <dgm:cxn modelId="{8AF39378-174A-4880-AA1E-FE376BA8DB03}" srcId="{953A5811-D4A7-4CB9-957B-49344B7444F4}" destId="{BA507EE3-CEAA-495A-A8DE-A458061715C4}" srcOrd="1" destOrd="0" parTransId="{6E1903A8-96EB-4570-86A8-1B2FB304584C}" sibTransId="{109D79B9-64E7-4030-9830-1BC932E6BDD6}"/>
    <dgm:cxn modelId="{9ABCD4A6-930B-4DB3-9307-28FD1E687B2B}" srcId="{953A5811-D4A7-4CB9-957B-49344B7444F4}" destId="{94D69BD4-985E-4E61-A874-E156050B20A2}" srcOrd="0" destOrd="0" parTransId="{4E065565-BA6E-491C-A365-0A131F25D1AA}" sibTransId="{64390C18-01A0-4A73-B2C7-EEFCF44F0CA3}"/>
    <dgm:cxn modelId="{786BA765-B247-42D3-928E-F41E4003ADFF}" type="presOf" srcId="{94D69BD4-985E-4E61-A874-E156050B20A2}" destId="{16FE163A-3AAE-456A-8884-15BCA9435419}" srcOrd="0" destOrd="0" presId="urn:microsoft.com/office/officeart/2005/8/layout/chevronAccent+Icon"/>
    <dgm:cxn modelId="{74530D2A-F6A9-43DD-A783-17DF775717FB}" type="presOf" srcId="{BA507EE3-CEAA-495A-A8DE-A458061715C4}" destId="{DAD5F94F-F23C-48A4-914B-14D325C82815}" srcOrd="0" destOrd="0" presId="urn:microsoft.com/office/officeart/2005/8/layout/chevronAccent+Icon"/>
    <dgm:cxn modelId="{17364EA5-126A-48A7-A6AF-A6917C84E0A6}" type="presParOf" srcId="{8983EB46-EC56-401E-A146-F7C4BCBABB7B}" destId="{D60AC318-801C-48BB-B1C1-F108F63DA488}" srcOrd="0" destOrd="0" presId="urn:microsoft.com/office/officeart/2005/8/layout/chevronAccent+Icon"/>
    <dgm:cxn modelId="{DCB1786B-7E1F-4E74-AA80-2A45A0A4FDD9}" type="presParOf" srcId="{D60AC318-801C-48BB-B1C1-F108F63DA488}" destId="{00E3EEDE-C222-4D5A-96CA-E6A1D5D56F11}" srcOrd="0" destOrd="0" presId="urn:microsoft.com/office/officeart/2005/8/layout/chevronAccent+Icon"/>
    <dgm:cxn modelId="{CDAECF0B-1D04-4A6F-9C03-66B3A338B64C}" type="presParOf" srcId="{D60AC318-801C-48BB-B1C1-F108F63DA488}" destId="{16FE163A-3AAE-456A-8884-15BCA9435419}" srcOrd="1" destOrd="0" presId="urn:microsoft.com/office/officeart/2005/8/layout/chevronAccent+Icon"/>
    <dgm:cxn modelId="{CEA61196-97E7-4B8F-BF8D-9544C9C4A4FF}" type="presParOf" srcId="{8983EB46-EC56-401E-A146-F7C4BCBABB7B}" destId="{24F7C20A-CB00-4988-BD5C-75065EF5DC08}" srcOrd="1" destOrd="0" presId="urn:microsoft.com/office/officeart/2005/8/layout/chevronAccent+Icon"/>
    <dgm:cxn modelId="{508DD271-E8AF-4EDB-B6EB-5263E46A9CEA}" type="presParOf" srcId="{8983EB46-EC56-401E-A146-F7C4BCBABB7B}" destId="{0CAF5758-6F32-4F56-BE33-89D8F02622FB}" srcOrd="2" destOrd="0" presId="urn:microsoft.com/office/officeart/2005/8/layout/chevronAccent+Icon"/>
    <dgm:cxn modelId="{DB78CAAD-DDEF-4A56-9863-FD866DCE61AC}" type="presParOf" srcId="{0CAF5758-6F32-4F56-BE33-89D8F02622FB}" destId="{B881D5B1-6EB5-4F2C-B759-FFDF96CAD75E}" srcOrd="0" destOrd="0" presId="urn:microsoft.com/office/officeart/2005/8/layout/chevronAccent+Icon"/>
    <dgm:cxn modelId="{062162EC-2819-403A-9049-5098F989BB63}" type="presParOf" srcId="{0CAF5758-6F32-4F56-BE33-89D8F02622FB}" destId="{DAD5F94F-F23C-48A4-914B-14D325C8281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94FF30-1DB8-4917-A60B-D39BC7C586A8}" type="doc">
      <dgm:prSet loTypeId="urn:microsoft.com/office/officeart/2005/8/layout/chevronAccent+Icon" loCatId="process" qsTypeId="urn:microsoft.com/office/officeart/2005/8/quickstyle/simple2" qsCatId="simple" csTypeId="urn:microsoft.com/office/officeart/2005/8/colors/accent1_2" csCatId="accent1" phldr="1"/>
      <dgm:spPr/>
    </dgm:pt>
    <dgm:pt modelId="{C78FD880-1FA8-4F0E-8D62-61E615BA8D27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S2</a:t>
          </a:r>
          <a:endParaRPr lang="en-US" dirty="0"/>
        </a:p>
      </dgm:t>
    </dgm:pt>
    <dgm:pt modelId="{B0B64D2F-0FC7-4EF9-90FA-1DFC86487B03}" type="parTrans" cxnId="{8CB20414-BEF2-4D24-A7F3-26B4F4056EBC}">
      <dgm:prSet/>
      <dgm:spPr/>
      <dgm:t>
        <a:bodyPr/>
        <a:lstStyle/>
        <a:p>
          <a:endParaRPr lang="en-US"/>
        </a:p>
      </dgm:t>
    </dgm:pt>
    <dgm:pt modelId="{BCAE05DC-963E-4F8E-9348-7CF857F1A9DF}" type="sibTrans" cxnId="{8CB20414-BEF2-4D24-A7F3-26B4F4056EBC}">
      <dgm:prSet/>
      <dgm:spPr/>
      <dgm:t>
        <a:bodyPr/>
        <a:lstStyle/>
        <a:p>
          <a:endParaRPr lang="en-US"/>
        </a:p>
      </dgm:t>
    </dgm:pt>
    <dgm:pt modelId="{C07B6353-BAD1-4F5D-A884-BFDEB2468AFD}" type="pres">
      <dgm:prSet presAssocID="{CE94FF30-1DB8-4917-A60B-D39BC7C586A8}" presName="Name0" presStyleCnt="0">
        <dgm:presLayoutVars>
          <dgm:dir/>
          <dgm:resizeHandles val="exact"/>
        </dgm:presLayoutVars>
      </dgm:prSet>
      <dgm:spPr/>
    </dgm:pt>
    <dgm:pt modelId="{451D1198-716F-4503-9615-C0892C7B13BF}" type="pres">
      <dgm:prSet presAssocID="{C78FD880-1FA8-4F0E-8D62-61E615BA8D27}" presName="composite" presStyleCnt="0"/>
      <dgm:spPr/>
    </dgm:pt>
    <dgm:pt modelId="{B594909D-84E1-4953-A5E9-BA407D77556A}" type="pres">
      <dgm:prSet presAssocID="{C78FD880-1FA8-4F0E-8D62-61E615BA8D27}" presName="bgChev" presStyleLbl="node1" presStyleIdx="0" presStyleCnt="1" custLinFactNeighborX="5819" custLinFactNeighborY="22245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1F797FC-1EFB-45C6-B4BB-78DF88768750}" type="pres">
      <dgm:prSet presAssocID="{C78FD880-1FA8-4F0E-8D62-61E615BA8D27}" presName="txNode" presStyleLbl="fgAcc1" presStyleIdx="0" presStyleCnt="1" custLinFactNeighborX="-1486" custLinFactNeighborY="14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20414-BEF2-4D24-A7F3-26B4F4056EBC}" srcId="{CE94FF30-1DB8-4917-A60B-D39BC7C586A8}" destId="{C78FD880-1FA8-4F0E-8D62-61E615BA8D27}" srcOrd="0" destOrd="0" parTransId="{B0B64D2F-0FC7-4EF9-90FA-1DFC86487B03}" sibTransId="{BCAE05DC-963E-4F8E-9348-7CF857F1A9DF}"/>
    <dgm:cxn modelId="{E3AD2D43-EFE8-4A54-A4ED-9E1ED8EE8718}" type="presOf" srcId="{C78FD880-1FA8-4F0E-8D62-61E615BA8D27}" destId="{01F797FC-1EFB-45C6-B4BB-78DF88768750}" srcOrd="0" destOrd="0" presId="urn:microsoft.com/office/officeart/2005/8/layout/chevronAccent+Icon"/>
    <dgm:cxn modelId="{D6288BFE-D6B1-454C-AC8B-27980A567E09}" type="presOf" srcId="{CE94FF30-1DB8-4917-A60B-D39BC7C586A8}" destId="{C07B6353-BAD1-4F5D-A884-BFDEB2468AFD}" srcOrd="0" destOrd="0" presId="urn:microsoft.com/office/officeart/2005/8/layout/chevronAccent+Icon"/>
    <dgm:cxn modelId="{7E899C3D-6EAB-41CA-AF4D-617621E35DD7}" type="presParOf" srcId="{C07B6353-BAD1-4F5D-A884-BFDEB2468AFD}" destId="{451D1198-716F-4503-9615-C0892C7B13BF}" srcOrd="0" destOrd="0" presId="urn:microsoft.com/office/officeart/2005/8/layout/chevronAccent+Icon"/>
    <dgm:cxn modelId="{1F35C87C-F7AB-4E82-BA46-DFBD8DA284FB}" type="presParOf" srcId="{451D1198-716F-4503-9615-C0892C7B13BF}" destId="{B594909D-84E1-4953-A5E9-BA407D77556A}" srcOrd="0" destOrd="0" presId="urn:microsoft.com/office/officeart/2005/8/layout/chevronAccent+Icon"/>
    <dgm:cxn modelId="{7B1EF4F5-B1C8-4844-8A9C-BF184F4B2369}" type="presParOf" srcId="{451D1198-716F-4503-9615-C0892C7B13BF}" destId="{01F797FC-1EFB-45C6-B4BB-78DF8876875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682FE4-0FA6-4D7F-A3DF-7DF3319CE80D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1_2" csCatId="accent1" phldr="1"/>
      <dgm:spPr/>
    </dgm:pt>
    <dgm:pt modelId="{B1C0FB74-88AD-40B9-B808-8BC944203A63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S1</a:t>
          </a:r>
          <a:endParaRPr lang="en-US" dirty="0"/>
        </a:p>
      </dgm:t>
    </dgm:pt>
    <dgm:pt modelId="{AE7DA68E-DDE4-4DF7-A958-B624D45C880E}" type="parTrans" cxnId="{437E83DA-E5D4-4BD4-83E7-4192D87285D8}">
      <dgm:prSet/>
      <dgm:spPr/>
      <dgm:t>
        <a:bodyPr/>
        <a:lstStyle/>
        <a:p>
          <a:endParaRPr lang="en-US"/>
        </a:p>
      </dgm:t>
    </dgm:pt>
    <dgm:pt modelId="{31C223BB-4FF2-4912-AC34-B0FE35EF8C7F}" type="sibTrans" cxnId="{437E83DA-E5D4-4BD4-83E7-4192D87285D8}">
      <dgm:prSet/>
      <dgm:spPr/>
      <dgm:t>
        <a:bodyPr/>
        <a:lstStyle/>
        <a:p>
          <a:endParaRPr lang="en-US"/>
        </a:p>
      </dgm:t>
    </dgm:pt>
    <dgm:pt modelId="{B01E6618-53E1-4B88-802B-E13EC2FB609F}" type="pres">
      <dgm:prSet presAssocID="{92682FE4-0FA6-4D7F-A3DF-7DF3319CE80D}" presName="Name0" presStyleCnt="0">
        <dgm:presLayoutVars>
          <dgm:dir/>
          <dgm:resizeHandles val="exact"/>
        </dgm:presLayoutVars>
      </dgm:prSet>
      <dgm:spPr/>
    </dgm:pt>
    <dgm:pt modelId="{C442E0CA-EEF5-4304-953F-D71F5D1AB132}" type="pres">
      <dgm:prSet presAssocID="{B1C0FB74-88AD-40B9-B808-8BC944203A63}" presName="composite" presStyleCnt="0"/>
      <dgm:spPr/>
    </dgm:pt>
    <dgm:pt modelId="{18475E16-A8E3-485B-802C-6BA1D361325E}" type="pres">
      <dgm:prSet presAssocID="{B1C0FB74-88AD-40B9-B808-8BC944203A63}" presName="bgChev" presStyleLbl="node1" presStyleIdx="0" presStyleCnt="1"/>
      <dgm:spPr>
        <a:solidFill>
          <a:srgbClr val="0070C0"/>
        </a:solidFill>
      </dgm:spPr>
    </dgm:pt>
    <dgm:pt modelId="{8C9C38E0-9EF0-4D7F-9524-EFFF527DE1ED}" type="pres">
      <dgm:prSet presAssocID="{B1C0FB74-88AD-40B9-B808-8BC944203A63}" presName="tx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7E83DA-E5D4-4BD4-83E7-4192D87285D8}" srcId="{92682FE4-0FA6-4D7F-A3DF-7DF3319CE80D}" destId="{B1C0FB74-88AD-40B9-B808-8BC944203A63}" srcOrd="0" destOrd="0" parTransId="{AE7DA68E-DDE4-4DF7-A958-B624D45C880E}" sibTransId="{31C223BB-4FF2-4912-AC34-B0FE35EF8C7F}"/>
    <dgm:cxn modelId="{D20D9D0F-D537-4262-A65C-89D49F7127DB}" type="presOf" srcId="{92682FE4-0FA6-4D7F-A3DF-7DF3319CE80D}" destId="{B01E6618-53E1-4B88-802B-E13EC2FB609F}" srcOrd="0" destOrd="0" presId="urn:microsoft.com/office/officeart/2005/8/layout/chevronAccent+Icon"/>
    <dgm:cxn modelId="{6713AC08-0C03-4EF3-8058-E803AF180B26}" type="presOf" srcId="{B1C0FB74-88AD-40B9-B808-8BC944203A63}" destId="{8C9C38E0-9EF0-4D7F-9524-EFFF527DE1ED}" srcOrd="0" destOrd="0" presId="urn:microsoft.com/office/officeart/2005/8/layout/chevronAccent+Icon"/>
    <dgm:cxn modelId="{A6204184-C78C-4014-9772-7F482FEA34C1}" type="presParOf" srcId="{B01E6618-53E1-4B88-802B-E13EC2FB609F}" destId="{C442E0CA-EEF5-4304-953F-D71F5D1AB132}" srcOrd="0" destOrd="0" presId="urn:microsoft.com/office/officeart/2005/8/layout/chevronAccent+Icon"/>
    <dgm:cxn modelId="{E3F9EA22-D029-488D-A49C-D8B8300CC783}" type="presParOf" srcId="{C442E0CA-EEF5-4304-953F-D71F5D1AB132}" destId="{18475E16-A8E3-485B-802C-6BA1D361325E}" srcOrd="0" destOrd="0" presId="urn:microsoft.com/office/officeart/2005/8/layout/chevronAccent+Icon"/>
    <dgm:cxn modelId="{F55FC52E-B7C1-432C-9949-D7E910705E57}" type="presParOf" srcId="{C442E0CA-EEF5-4304-953F-D71F5D1AB132}" destId="{8C9C38E0-9EF0-4D7F-9524-EFFF527DE1E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843D53-A1BC-47E7-8F8F-D889DD5515B4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1_2" csCatId="accent1" phldr="1"/>
      <dgm:spPr/>
    </dgm:pt>
    <dgm:pt modelId="{28725D13-DA64-4A2B-93A9-0F98846D80A4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S1</a:t>
          </a:r>
          <a:endParaRPr lang="en-US" dirty="0"/>
        </a:p>
      </dgm:t>
    </dgm:pt>
    <dgm:pt modelId="{CC83C991-F658-478A-8E17-0E12E025627D}" type="parTrans" cxnId="{3A42680F-D30E-424D-BBC3-CFBF1A949217}">
      <dgm:prSet/>
      <dgm:spPr/>
      <dgm:t>
        <a:bodyPr/>
        <a:lstStyle/>
        <a:p>
          <a:endParaRPr lang="en-US"/>
        </a:p>
      </dgm:t>
    </dgm:pt>
    <dgm:pt modelId="{F73E97E8-D44D-4153-9796-B51349F3EDAB}" type="sibTrans" cxnId="{3A42680F-D30E-424D-BBC3-CFBF1A949217}">
      <dgm:prSet/>
      <dgm:spPr/>
      <dgm:t>
        <a:bodyPr/>
        <a:lstStyle/>
        <a:p>
          <a:endParaRPr lang="en-US"/>
        </a:p>
      </dgm:t>
    </dgm:pt>
    <dgm:pt modelId="{47DE6097-94D6-47CD-B38E-8141887A1AA1}">
      <dgm:prSet phldrT="[Text]"/>
      <dgm:spPr>
        <a:solidFill>
          <a:schemeClr val="bg1"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3B297E5B-D4A6-4665-9E52-29802A9DD5E5}" type="parTrans" cxnId="{5537DD73-FC77-45D0-8A45-86B93B96F5DE}">
      <dgm:prSet/>
      <dgm:spPr/>
      <dgm:t>
        <a:bodyPr/>
        <a:lstStyle/>
        <a:p>
          <a:endParaRPr lang="en-US"/>
        </a:p>
      </dgm:t>
    </dgm:pt>
    <dgm:pt modelId="{F9708368-719A-4B37-A939-E1BEFA728252}" type="sibTrans" cxnId="{5537DD73-FC77-45D0-8A45-86B93B96F5DE}">
      <dgm:prSet/>
      <dgm:spPr/>
      <dgm:t>
        <a:bodyPr/>
        <a:lstStyle/>
        <a:p>
          <a:endParaRPr lang="en-US"/>
        </a:p>
      </dgm:t>
    </dgm:pt>
    <dgm:pt modelId="{788D0DD9-7AD7-4598-B038-A2B9DD3429EE}" type="pres">
      <dgm:prSet presAssocID="{1A843D53-A1BC-47E7-8F8F-D889DD5515B4}" presName="Name0" presStyleCnt="0">
        <dgm:presLayoutVars>
          <dgm:dir/>
          <dgm:resizeHandles val="exact"/>
        </dgm:presLayoutVars>
      </dgm:prSet>
      <dgm:spPr/>
    </dgm:pt>
    <dgm:pt modelId="{A9868ECB-A9A6-4EE4-A1E0-F3EE187F6327}" type="pres">
      <dgm:prSet presAssocID="{28725D13-DA64-4A2B-93A9-0F98846D80A4}" presName="composite" presStyleCnt="0"/>
      <dgm:spPr/>
    </dgm:pt>
    <dgm:pt modelId="{29E85CB6-9190-4445-88DB-C2A798DE338D}" type="pres">
      <dgm:prSet presAssocID="{28725D13-DA64-4A2B-93A9-0F98846D80A4}" presName="bgChev" presStyleLbl="node1" presStyleIdx="0" presStyleCnt="2"/>
      <dgm:spPr>
        <a:solidFill>
          <a:srgbClr val="0070C0"/>
        </a:solidFill>
      </dgm:spPr>
    </dgm:pt>
    <dgm:pt modelId="{FAEFC086-14C2-4F34-8C5D-0891D34FCA69}" type="pres">
      <dgm:prSet presAssocID="{28725D13-DA64-4A2B-93A9-0F98846D80A4}" presName="tx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E67BB-FA46-4A13-A95A-F038FF314414}" type="pres">
      <dgm:prSet presAssocID="{F73E97E8-D44D-4153-9796-B51349F3EDAB}" presName="compositeSpace" presStyleCnt="0"/>
      <dgm:spPr/>
    </dgm:pt>
    <dgm:pt modelId="{688C8E08-28FA-4719-9A9D-DB2B0E2A9496}" type="pres">
      <dgm:prSet presAssocID="{47DE6097-94D6-47CD-B38E-8141887A1AA1}" presName="composite" presStyleCnt="0"/>
      <dgm:spPr/>
    </dgm:pt>
    <dgm:pt modelId="{9F501330-742F-4710-B693-68F635E6F5A9}" type="pres">
      <dgm:prSet presAssocID="{47DE6097-94D6-47CD-B38E-8141887A1AA1}" presName="bgChev" presStyleLbl="node1" presStyleIdx="1" presStyleCnt="2"/>
      <dgm:spPr>
        <a:solidFill>
          <a:srgbClr val="FFC000"/>
        </a:solidFill>
      </dgm:spPr>
    </dgm:pt>
    <dgm:pt modelId="{37CCD8E1-BCB8-4B9A-87A6-AC24478F93F0}" type="pres">
      <dgm:prSet presAssocID="{47DE6097-94D6-47CD-B38E-8141887A1AA1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C8A671F8-6677-4E20-B49D-1CCA3D94D766}" type="presOf" srcId="{28725D13-DA64-4A2B-93A9-0F98846D80A4}" destId="{FAEFC086-14C2-4F34-8C5D-0891D34FCA69}" srcOrd="0" destOrd="0" presId="urn:microsoft.com/office/officeart/2005/8/layout/chevronAccent+Icon"/>
    <dgm:cxn modelId="{7FAE7C49-2980-4C64-B7E2-A8E20B5E3E1F}" type="presOf" srcId="{1A843D53-A1BC-47E7-8F8F-D889DD5515B4}" destId="{788D0DD9-7AD7-4598-B038-A2B9DD3429EE}" srcOrd="0" destOrd="0" presId="urn:microsoft.com/office/officeart/2005/8/layout/chevronAccent+Icon"/>
    <dgm:cxn modelId="{7B39B1CD-7D45-4252-BF3C-5E5064F6E5B8}" type="presOf" srcId="{47DE6097-94D6-47CD-B38E-8141887A1AA1}" destId="{37CCD8E1-BCB8-4B9A-87A6-AC24478F93F0}" srcOrd="0" destOrd="0" presId="urn:microsoft.com/office/officeart/2005/8/layout/chevronAccent+Icon"/>
    <dgm:cxn modelId="{5537DD73-FC77-45D0-8A45-86B93B96F5DE}" srcId="{1A843D53-A1BC-47E7-8F8F-D889DD5515B4}" destId="{47DE6097-94D6-47CD-B38E-8141887A1AA1}" srcOrd="1" destOrd="0" parTransId="{3B297E5B-D4A6-4665-9E52-29802A9DD5E5}" sibTransId="{F9708368-719A-4B37-A939-E1BEFA728252}"/>
    <dgm:cxn modelId="{3A42680F-D30E-424D-BBC3-CFBF1A949217}" srcId="{1A843D53-A1BC-47E7-8F8F-D889DD5515B4}" destId="{28725D13-DA64-4A2B-93A9-0F98846D80A4}" srcOrd="0" destOrd="0" parTransId="{CC83C991-F658-478A-8E17-0E12E025627D}" sibTransId="{F73E97E8-D44D-4153-9796-B51349F3EDAB}"/>
    <dgm:cxn modelId="{67504597-4A0C-487D-9A59-CB72035B5124}" type="presParOf" srcId="{788D0DD9-7AD7-4598-B038-A2B9DD3429EE}" destId="{A9868ECB-A9A6-4EE4-A1E0-F3EE187F6327}" srcOrd="0" destOrd="0" presId="urn:microsoft.com/office/officeart/2005/8/layout/chevronAccent+Icon"/>
    <dgm:cxn modelId="{61868F2C-67C0-4A1A-B557-FFDBB2ADCDE5}" type="presParOf" srcId="{A9868ECB-A9A6-4EE4-A1E0-F3EE187F6327}" destId="{29E85CB6-9190-4445-88DB-C2A798DE338D}" srcOrd="0" destOrd="0" presId="urn:microsoft.com/office/officeart/2005/8/layout/chevronAccent+Icon"/>
    <dgm:cxn modelId="{AB1857E3-9C91-40FF-9623-DB0C6907522E}" type="presParOf" srcId="{A9868ECB-A9A6-4EE4-A1E0-F3EE187F6327}" destId="{FAEFC086-14C2-4F34-8C5D-0891D34FCA69}" srcOrd="1" destOrd="0" presId="urn:microsoft.com/office/officeart/2005/8/layout/chevronAccent+Icon"/>
    <dgm:cxn modelId="{4616DC11-7849-45C8-9D24-378310C0D25A}" type="presParOf" srcId="{788D0DD9-7AD7-4598-B038-A2B9DD3429EE}" destId="{355E67BB-FA46-4A13-A95A-F038FF314414}" srcOrd="1" destOrd="0" presId="urn:microsoft.com/office/officeart/2005/8/layout/chevronAccent+Icon"/>
    <dgm:cxn modelId="{341C677B-2014-4DCB-828C-76BEB09F1E9C}" type="presParOf" srcId="{788D0DD9-7AD7-4598-B038-A2B9DD3429EE}" destId="{688C8E08-28FA-4719-9A9D-DB2B0E2A9496}" srcOrd="2" destOrd="0" presId="urn:microsoft.com/office/officeart/2005/8/layout/chevronAccent+Icon"/>
    <dgm:cxn modelId="{A616B463-B738-46FD-B534-5C8896131BF7}" type="presParOf" srcId="{688C8E08-28FA-4719-9A9D-DB2B0E2A9496}" destId="{9F501330-742F-4710-B693-68F635E6F5A9}" srcOrd="0" destOrd="0" presId="urn:microsoft.com/office/officeart/2005/8/layout/chevronAccent+Icon"/>
    <dgm:cxn modelId="{E4C7D761-6567-4C2B-927A-9B35DE6963FA}" type="presParOf" srcId="{688C8E08-28FA-4719-9A9D-DB2B0E2A9496}" destId="{37CCD8E1-BCB8-4B9A-87A6-AC24478F93F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3A5811-D4A7-4CB9-957B-49344B7444F4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94D69BD4-985E-4E61-A874-E156050B20A2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S2</a:t>
          </a:r>
          <a:endParaRPr lang="en-US" dirty="0"/>
        </a:p>
      </dgm:t>
    </dgm:pt>
    <dgm:pt modelId="{4E065565-BA6E-491C-A365-0A131F25D1AA}" type="parTrans" cxnId="{9ABCD4A6-930B-4DB3-9307-28FD1E687B2B}">
      <dgm:prSet/>
      <dgm:spPr/>
      <dgm:t>
        <a:bodyPr/>
        <a:lstStyle/>
        <a:p>
          <a:endParaRPr lang="en-US"/>
        </a:p>
      </dgm:t>
    </dgm:pt>
    <dgm:pt modelId="{64390C18-01A0-4A73-B2C7-EEFCF44F0CA3}" type="sibTrans" cxnId="{9ABCD4A6-930B-4DB3-9307-28FD1E687B2B}">
      <dgm:prSet/>
      <dgm:spPr/>
      <dgm:t>
        <a:bodyPr/>
        <a:lstStyle/>
        <a:p>
          <a:endParaRPr lang="en-US"/>
        </a:p>
      </dgm:t>
    </dgm:pt>
    <dgm:pt modelId="{BA507EE3-CEAA-495A-A8DE-A458061715C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 smtClean="0"/>
            <a:t>D2</a:t>
          </a:r>
          <a:endParaRPr lang="en-US" dirty="0"/>
        </a:p>
      </dgm:t>
    </dgm:pt>
    <dgm:pt modelId="{6E1903A8-96EB-4570-86A8-1B2FB304584C}" type="parTrans" cxnId="{8AF39378-174A-4880-AA1E-FE376BA8DB03}">
      <dgm:prSet/>
      <dgm:spPr/>
      <dgm:t>
        <a:bodyPr/>
        <a:lstStyle/>
        <a:p>
          <a:endParaRPr lang="en-US"/>
        </a:p>
      </dgm:t>
    </dgm:pt>
    <dgm:pt modelId="{109D79B9-64E7-4030-9830-1BC932E6BDD6}" type="sibTrans" cxnId="{8AF39378-174A-4880-AA1E-FE376BA8DB03}">
      <dgm:prSet/>
      <dgm:spPr/>
      <dgm:t>
        <a:bodyPr/>
        <a:lstStyle/>
        <a:p>
          <a:endParaRPr lang="en-US"/>
        </a:p>
      </dgm:t>
    </dgm:pt>
    <dgm:pt modelId="{8983EB46-EC56-401E-A146-F7C4BCBABB7B}" type="pres">
      <dgm:prSet presAssocID="{953A5811-D4A7-4CB9-957B-49344B7444F4}" presName="Name0" presStyleCnt="0">
        <dgm:presLayoutVars>
          <dgm:dir/>
          <dgm:resizeHandles val="exact"/>
        </dgm:presLayoutVars>
      </dgm:prSet>
      <dgm:spPr/>
    </dgm:pt>
    <dgm:pt modelId="{D60AC318-801C-48BB-B1C1-F108F63DA488}" type="pres">
      <dgm:prSet presAssocID="{94D69BD4-985E-4E61-A874-E156050B20A2}" presName="composite" presStyleCnt="0"/>
      <dgm:spPr/>
    </dgm:pt>
    <dgm:pt modelId="{00E3EEDE-C222-4D5A-96CA-E6A1D5D56F11}" type="pres">
      <dgm:prSet presAssocID="{94D69BD4-985E-4E61-A874-E156050B20A2}" presName="bgChev" presStyleLbl="node1" presStyleIdx="0" presStyleCnt="2"/>
      <dgm:spPr>
        <a:solidFill>
          <a:srgbClr val="00B050"/>
        </a:solidFill>
      </dgm:spPr>
    </dgm:pt>
    <dgm:pt modelId="{16FE163A-3AAE-456A-8884-15BCA9435419}" type="pres">
      <dgm:prSet presAssocID="{94D69BD4-985E-4E61-A874-E156050B20A2}" presName="tx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7C20A-CB00-4988-BD5C-75065EF5DC08}" type="pres">
      <dgm:prSet presAssocID="{64390C18-01A0-4A73-B2C7-EEFCF44F0CA3}" presName="compositeSpace" presStyleCnt="0"/>
      <dgm:spPr/>
    </dgm:pt>
    <dgm:pt modelId="{0CAF5758-6F32-4F56-BE33-89D8F02622FB}" type="pres">
      <dgm:prSet presAssocID="{BA507EE3-CEAA-495A-A8DE-A458061715C4}" presName="composite" presStyleCnt="0"/>
      <dgm:spPr/>
    </dgm:pt>
    <dgm:pt modelId="{B881D5B1-6EB5-4F2C-B759-FFDF96CAD75E}" type="pres">
      <dgm:prSet presAssocID="{BA507EE3-CEAA-495A-A8DE-A458061715C4}" presName="bgChev" presStyleLbl="node1" presStyleIdx="1" presStyleCnt="2"/>
      <dgm:spPr>
        <a:solidFill>
          <a:srgbClr val="7030A0"/>
        </a:solidFill>
      </dgm:spPr>
    </dgm:pt>
    <dgm:pt modelId="{DAD5F94F-F23C-48A4-914B-14D325C82815}" type="pres">
      <dgm:prSet presAssocID="{BA507EE3-CEAA-495A-A8DE-A458061715C4}" presName="tx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0A21AF-90B5-43AB-AADE-C667971813B6}" type="presOf" srcId="{BA507EE3-CEAA-495A-A8DE-A458061715C4}" destId="{DAD5F94F-F23C-48A4-914B-14D325C82815}" srcOrd="0" destOrd="0" presId="urn:microsoft.com/office/officeart/2005/8/layout/chevronAccent+Icon"/>
    <dgm:cxn modelId="{8AF39378-174A-4880-AA1E-FE376BA8DB03}" srcId="{953A5811-D4A7-4CB9-957B-49344B7444F4}" destId="{BA507EE3-CEAA-495A-A8DE-A458061715C4}" srcOrd="1" destOrd="0" parTransId="{6E1903A8-96EB-4570-86A8-1B2FB304584C}" sibTransId="{109D79B9-64E7-4030-9830-1BC932E6BDD6}"/>
    <dgm:cxn modelId="{620DBDDD-DBB9-4F69-8A01-81F2BA01DC12}" type="presOf" srcId="{953A5811-D4A7-4CB9-957B-49344B7444F4}" destId="{8983EB46-EC56-401E-A146-F7C4BCBABB7B}" srcOrd="0" destOrd="0" presId="urn:microsoft.com/office/officeart/2005/8/layout/chevronAccent+Icon"/>
    <dgm:cxn modelId="{9ABCD4A6-930B-4DB3-9307-28FD1E687B2B}" srcId="{953A5811-D4A7-4CB9-957B-49344B7444F4}" destId="{94D69BD4-985E-4E61-A874-E156050B20A2}" srcOrd="0" destOrd="0" parTransId="{4E065565-BA6E-491C-A365-0A131F25D1AA}" sibTransId="{64390C18-01A0-4A73-B2C7-EEFCF44F0CA3}"/>
    <dgm:cxn modelId="{5F976C9C-E5EB-45B7-8FBC-EC464F719A56}" type="presOf" srcId="{94D69BD4-985E-4E61-A874-E156050B20A2}" destId="{16FE163A-3AAE-456A-8884-15BCA9435419}" srcOrd="0" destOrd="0" presId="urn:microsoft.com/office/officeart/2005/8/layout/chevronAccent+Icon"/>
    <dgm:cxn modelId="{23220345-9598-4B41-BA85-DB81398AB483}" type="presParOf" srcId="{8983EB46-EC56-401E-A146-F7C4BCBABB7B}" destId="{D60AC318-801C-48BB-B1C1-F108F63DA488}" srcOrd="0" destOrd="0" presId="urn:microsoft.com/office/officeart/2005/8/layout/chevronAccent+Icon"/>
    <dgm:cxn modelId="{88BC26C4-4BAD-45B3-85A8-4DD53DCB50CD}" type="presParOf" srcId="{D60AC318-801C-48BB-B1C1-F108F63DA488}" destId="{00E3EEDE-C222-4D5A-96CA-E6A1D5D56F11}" srcOrd="0" destOrd="0" presId="urn:microsoft.com/office/officeart/2005/8/layout/chevronAccent+Icon"/>
    <dgm:cxn modelId="{7432B187-B067-4E75-90A3-75C821B4AB67}" type="presParOf" srcId="{D60AC318-801C-48BB-B1C1-F108F63DA488}" destId="{16FE163A-3AAE-456A-8884-15BCA9435419}" srcOrd="1" destOrd="0" presId="urn:microsoft.com/office/officeart/2005/8/layout/chevronAccent+Icon"/>
    <dgm:cxn modelId="{1AAF73E7-C549-4BE8-B96D-57F60600C51E}" type="presParOf" srcId="{8983EB46-EC56-401E-A146-F7C4BCBABB7B}" destId="{24F7C20A-CB00-4988-BD5C-75065EF5DC08}" srcOrd="1" destOrd="0" presId="urn:microsoft.com/office/officeart/2005/8/layout/chevronAccent+Icon"/>
    <dgm:cxn modelId="{0E738D51-C7C2-4DE9-A9DB-7DFC59C099D8}" type="presParOf" srcId="{8983EB46-EC56-401E-A146-F7C4BCBABB7B}" destId="{0CAF5758-6F32-4F56-BE33-89D8F02622FB}" srcOrd="2" destOrd="0" presId="urn:microsoft.com/office/officeart/2005/8/layout/chevronAccent+Icon"/>
    <dgm:cxn modelId="{B56638A4-E541-412C-B0E7-D869B7266ECF}" type="presParOf" srcId="{0CAF5758-6F32-4F56-BE33-89D8F02622FB}" destId="{B881D5B1-6EB5-4F2C-B759-FFDF96CAD75E}" srcOrd="0" destOrd="0" presId="urn:microsoft.com/office/officeart/2005/8/layout/chevronAccent+Icon"/>
    <dgm:cxn modelId="{3C84A47C-FED9-437F-BD0E-8F06DBF6C18B}" type="presParOf" srcId="{0CAF5758-6F32-4F56-BE33-89D8F02622FB}" destId="{DAD5F94F-F23C-48A4-914B-14D325C8281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4909D-84E1-4953-A5E9-BA407D77556A}">
      <dsp:nvSpPr>
        <dsp:cNvPr id="0" name=""/>
        <dsp:cNvSpPr/>
      </dsp:nvSpPr>
      <dsp:spPr>
        <a:xfrm>
          <a:off x="96406" y="625943"/>
          <a:ext cx="1656747" cy="639504"/>
        </a:xfrm>
        <a:prstGeom prst="chevron">
          <a:avLst>
            <a:gd name="adj" fmla="val 4000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F797FC-1EFB-45C6-B4BB-78DF88768750}">
      <dsp:nvSpPr>
        <dsp:cNvPr id="0" name=""/>
        <dsp:cNvSpPr/>
      </dsp:nvSpPr>
      <dsp:spPr>
        <a:xfrm>
          <a:off x="421009" y="739295"/>
          <a:ext cx="1399030" cy="639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S2</a:t>
          </a:r>
          <a:endParaRPr lang="en-US" sz="2100" kern="1200" dirty="0"/>
        </a:p>
      </dsp:txBody>
      <dsp:txXfrm>
        <a:off x="439739" y="758025"/>
        <a:ext cx="1361570" cy="602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75E16-A8E3-485B-802C-6BA1D361325E}">
      <dsp:nvSpPr>
        <dsp:cNvPr id="0" name=""/>
        <dsp:cNvSpPr/>
      </dsp:nvSpPr>
      <dsp:spPr>
        <a:xfrm>
          <a:off x="0" y="94987"/>
          <a:ext cx="1690006" cy="652342"/>
        </a:xfrm>
        <a:prstGeom prst="chevron">
          <a:avLst>
            <a:gd name="adj" fmla="val 40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9C38E0-9EF0-4D7F-9524-EFFF527DE1ED}">
      <dsp:nvSpPr>
        <dsp:cNvPr id="0" name=""/>
        <dsp:cNvSpPr/>
      </dsp:nvSpPr>
      <dsp:spPr>
        <a:xfrm>
          <a:off x="450668" y="258073"/>
          <a:ext cx="1427116" cy="6523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S1</a:t>
          </a:r>
          <a:endParaRPr lang="en-US" sz="2200" kern="1200" dirty="0"/>
        </a:p>
      </dsp:txBody>
      <dsp:txXfrm>
        <a:off x="469774" y="277179"/>
        <a:ext cx="1388904" cy="614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85CB6-9190-4445-88DB-C2A798DE338D}">
      <dsp:nvSpPr>
        <dsp:cNvPr id="0" name=""/>
        <dsp:cNvSpPr/>
      </dsp:nvSpPr>
      <dsp:spPr>
        <a:xfrm>
          <a:off x="1726" y="360511"/>
          <a:ext cx="1793556" cy="692312"/>
        </a:xfrm>
        <a:prstGeom prst="chevron">
          <a:avLst>
            <a:gd name="adj" fmla="val 40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EFC086-14C2-4F34-8C5D-0891D34FCA69}">
      <dsp:nvSpPr>
        <dsp:cNvPr id="0" name=""/>
        <dsp:cNvSpPr/>
      </dsp:nvSpPr>
      <dsp:spPr>
        <a:xfrm>
          <a:off x="480007" y="533589"/>
          <a:ext cx="1514558" cy="692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S1</a:t>
          </a:r>
          <a:endParaRPr lang="en-US" sz="2300" kern="1200" dirty="0"/>
        </a:p>
      </dsp:txBody>
      <dsp:txXfrm>
        <a:off x="500284" y="553866"/>
        <a:ext cx="1474004" cy="651758"/>
      </dsp:txXfrm>
    </dsp:sp>
    <dsp:sp modelId="{9F501330-742F-4710-B693-68F635E6F5A9}">
      <dsp:nvSpPr>
        <dsp:cNvPr id="0" name=""/>
        <dsp:cNvSpPr/>
      </dsp:nvSpPr>
      <dsp:spPr>
        <a:xfrm>
          <a:off x="2050365" y="360511"/>
          <a:ext cx="1793556" cy="692312"/>
        </a:xfrm>
        <a:prstGeom prst="chevron">
          <a:avLst>
            <a:gd name="adj" fmla="val 4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CCD8E1-BCB8-4B9A-87A6-AC24478F93F0}">
      <dsp:nvSpPr>
        <dsp:cNvPr id="0" name=""/>
        <dsp:cNvSpPr/>
      </dsp:nvSpPr>
      <dsp:spPr>
        <a:xfrm>
          <a:off x="2528647" y="533589"/>
          <a:ext cx="1514558" cy="69231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D1</a:t>
          </a:r>
          <a:endParaRPr lang="en-US" sz="2300" kern="1200" dirty="0"/>
        </a:p>
      </dsp:txBody>
      <dsp:txXfrm>
        <a:off x="2548924" y="553866"/>
        <a:ext cx="1474004" cy="651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EEDE-C222-4D5A-96CA-E6A1D5D56F11}">
      <dsp:nvSpPr>
        <dsp:cNvPr id="0" name=""/>
        <dsp:cNvSpPr/>
      </dsp:nvSpPr>
      <dsp:spPr>
        <a:xfrm>
          <a:off x="1616" y="0"/>
          <a:ext cx="1679359" cy="642920"/>
        </a:xfrm>
        <a:prstGeom prst="chevron">
          <a:avLst>
            <a:gd name="adj" fmla="val 4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E163A-3AAE-456A-8884-15BCA9435419}">
      <dsp:nvSpPr>
        <dsp:cNvPr id="0" name=""/>
        <dsp:cNvSpPr/>
      </dsp:nvSpPr>
      <dsp:spPr>
        <a:xfrm>
          <a:off x="449445" y="160730"/>
          <a:ext cx="1418126" cy="642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S2</a:t>
          </a:r>
          <a:endParaRPr lang="en-US" sz="2100" kern="1200" dirty="0"/>
        </a:p>
      </dsp:txBody>
      <dsp:txXfrm>
        <a:off x="468275" y="179560"/>
        <a:ext cx="1380466" cy="605260"/>
      </dsp:txXfrm>
    </dsp:sp>
    <dsp:sp modelId="{B881D5B1-6EB5-4F2C-B759-FFDF96CAD75E}">
      <dsp:nvSpPr>
        <dsp:cNvPr id="0" name=""/>
        <dsp:cNvSpPr/>
      </dsp:nvSpPr>
      <dsp:spPr>
        <a:xfrm>
          <a:off x="1919818" y="0"/>
          <a:ext cx="1679359" cy="642920"/>
        </a:xfrm>
        <a:prstGeom prst="chevron">
          <a:avLst>
            <a:gd name="adj" fmla="val 4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F94F-F23C-48A4-914B-14D325C82815}">
      <dsp:nvSpPr>
        <dsp:cNvPr id="0" name=""/>
        <dsp:cNvSpPr/>
      </dsp:nvSpPr>
      <dsp:spPr>
        <a:xfrm>
          <a:off x="2367647" y="160730"/>
          <a:ext cx="1418126" cy="642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D1</a:t>
          </a:r>
          <a:endParaRPr lang="en-US" sz="2100" kern="1200" dirty="0"/>
        </a:p>
      </dsp:txBody>
      <dsp:txXfrm>
        <a:off x="2386477" y="179560"/>
        <a:ext cx="1380466" cy="605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4909D-84E1-4953-A5E9-BA407D77556A}">
      <dsp:nvSpPr>
        <dsp:cNvPr id="0" name=""/>
        <dsp:cNvSpPr/>
      </dsp:nvSpPr>
      <dsp:spPr>
        <a:xfrm>
          <a:off x="96406" y="625943"/>
          <a:ext cx="1656747" cy="639504"/>
        </a:xfrm>
        <a:prstGeom prst="chevron">
          <a:avLst>
            <a:gd name="adj" fmla="val 4000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F797FC-1EFB-45C6-B4BB-78DF88768750}">
      <dsp:nvSpPr>
        <dsp:cNvPr id="0" name=""/>
        <dsp:cNvSpPr/>
      </dsp:nvSpPr>
      <dsp:spPr>
        <a:xfrm>
          <a:off x="421009" y="739295"/>
          <a:ext cx="1399030" cy="639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S2</a:t>
          </a:r>
          <a:endParaRPr lang="en-US" sz="2100" kern="1200" dirty="0"/>
        </a:p>
      </dsp:txBody>
      <dsp:txXfrm>
        <a:off x="439739" y="758025"/>
        <a:ext cx="1361570" cy="6020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75E16-A8E3-485B-802C-6BA1D361325E}">
      <dsp:nvSpPr>
        <dsp:cNvPr id="0" name=""/>
        <dsp:cNvSpPr/>
      </dsp:nvSpPr>
      <dsp:spPr>
        <a:xfrm>
          <a:off x="0" y="94987"/>
          <a:ext cx="1690006" cy="652342"/>
        </a:xfrm>
        <a:prstGeom prst="chevron">
          <a:avLst>
            <a:gd name="adj" fmla="val 40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9C38E0-9EF0-4D7F-9524-EFFF527DE1ED}">
      <dsp:nvSpPr>
        <dsp:cNvPr id="0" name=""/>
        <dsp:cNvSpPr/>
      </dsp:nvSpPr>
      <dsp:spPr>
        <a:xfrm>
          <a:off x="450668" y="258073"/>
          <a:ext cx="1427116" cy="6523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S1</a:t>
          </a:r>
          <a:endParaRPr lang="en-US" sz="2200" kern="1200" dirty="0"/>
        </a:p>
      </dsp:txBody>
      <dsp:txXfrm>
        <a:off x="469774" y="277179"/>
        <a:ext cx="1388904" cy="614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85CB6-9190-4445-88DB-C2A798DE338D}">
      <dsp:nvSpPr>
        <dsp:cNvPr id="0" name=""/>
        <dsp:cNvSpPr/>
      </dsp:nvSpPr>
      <dsp:spPr>
        <a:xfrm>
          <a:off x="1726" y="360511"/>
          <a:ext cx="1793556" cy="692312"/>
        </a:xfrm>
        <a:prstGeom prst="chevron">
          <a:avLst>
            <a:gd name="adj" fmla="val 40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EFC086-14C2-4F34-8C5D-0891D34FCA69}">
      <dsp:nvSpPr>
        <dsp:cNvPr id="0" name=""/>
        <dsp:cNvSpPr/>
      </dsp:nvSpPr>
      <dsp:spPr>
        <a:xfrm>
          <a:off x="480007" y="533589"/>
          <a:ext cx="1514558" cy="692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S1</a:t>
          </a:r>
          <a:endParaRPr lang="en-US" sz="2300" kern="1200" dirty="0"/>
        </a:p>
      </dsp:txBody>
      <dsp:txXfrm>
        <a:off x="500284" y="553866"/>
        <a:ext cx="1474004" cy="651758"/>
      </dsp:txXfrm>
    </dsp:sp>
    <dsp:sp modelId="{9F501330-742F-4710-B693-68F635E6F5A9}">
      <dsp:nvSpPr>
        <dsp:cNvPr id="0" name=""/>
        <dsp:cNvSpPr/>
      </dsp:nvSpPr>
      <dsp:spPr>
        <a:xfrm>
          <a:off x="2050365" y="360511"/>
          <a:ext cx="1793556" cy="692312"/>
        </a:xfrm>
        <a:prstGeom prst="chevron">
          <a:avLst>
            <a:gd name="adj" fmla="val 40000"/>
          </a:avLst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CCD8E1-BCB8-4B9A-87A6-AC24478F93F0}">
      <dsp:nvSpPr>
        <dsp:cNvPr id="0" name=""/>
        <dsp:cNvSpPr/>
      </dsp:nvSpPr>
      <dsp:spPr>
        <a:xfrm>
          <a:off x="2528647" y="533589"/>
          <a:ext cx="1514558" cy="69231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D1</a:t>
          </a:r>
          <a:endParaRPr lang="en-US" sz="2300" kern="1200" dirty="0"/>
        </a:p>
      </dsp:txBody>
      <dsp:txXfrm>
        <a:off x="2548924" y="553866"/>
        <a:ext cx="1474004" cy="651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EEDE-C222-4D5A-96CA-E6A1D5D56F11}">
      <dsp:nvSpPr>
        <dsp:cNvPr id="0" name=""/>
        <dsp:cNvSpPr/>
      </dsp:nvSpPr>
      <dsp:spPr>
        <a:xfrm>
          <a:off x="1616" y="0"/>
          <a:ext cx="1679359" cy="642920"/>
        </a:xfrm>
        <a:prstGeom prst="chevron">
          <a:avLst>
            <a:gd name="adj" fmla="val 4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E163A-3AAE-456A-8884-15BCA9435419}">
      <dsp:nvSpPr>
        <dsp:cNvPr id="0" name=""/>
        <dsp:cNvSpPr/>
      </dsp:nvSpPr>
      <dsp:spPr>
        <a:xfrm>
          <a:off x="449445" y="160730"/>
          <a:ext cx="1418126" cy="642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S2</a:t>
          </a:r>
          <a:endParaRPr lang="en-US" sz="2100" kern="1200" dirty="0"/>
        </a:p>
      </dsp:txBody>
      <dsp:txXfrm>
        <a:off x="468275" y="179560"/>
        <a:ext cx="1380466" cy="605260"/>
      </dsp:txXfrm>
    </dsp:sp>
    <dsp:sp modelId="{B881D5B1-6EB5-4F2C-B759-FFDF96CAD75E}">
      <dsp:nvSpPr>
        <dsp:cNvPr id="0" name=""/>
        <dsp:cNvSpPr/>
      </dsp:nvSpPr>
      <dsp:spPr>
        <a:xfrm>
          <a:off x="1919818" y="0"/>
          <a:ext cx="1679359" cy="642920"/>
        </a:xfrm>
        <a:prstGeom prst="chevron">
          <a:avLst>
            <a:gd name="adj" fmla="val 4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F94F-F23C-48A4-914B-14D325C82815}">
      <dsp:nvSpPr>
        <dsp:cNvPr id="0" name=""/>
        <dsp:cNvSpPr/>
      </dsp:nvSpPr>
      <dsp:spPr>
        <a:xfrm>
          <a:off x="2367647" y="160730"/>
          <a:ext cx="1418126" cy="642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D2</a:t>
          </a:r>
          <a:endParaRPr lang="en-US" sz="2100" kern="1200" dirty="0"/>
        </a:p>
      </dsp:txBody>
      <dsp:txXfrm>
        <a:off x="2386477" y="179560"/>
        <a:ext cx="1380466" cy="60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7" Type="http://schemas.openxmlformats.org/officeDocument/2006/relationships/diagramData" Target="../diagrams/data2.xml"/><Relationship Id="rId12" Type="http://schemas.openxmlformats.org/officeDocument/2006/relationships/image" Target="../media/image10.png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Colors" Target="../diagrams/colors2.xml"/><Relationship Id="rId19" Type="http://schemas.openxmlformats.org/officeDocument/2006/relationships/diagramLayout" Target="../diagrams/layout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n-US" dirty="0" err="1" smtClean="0"/>
              <a:t>DeliVERY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r>
              <a:rPr lang="en-US" dirty="0" smtClean="0"/>
              <a:t>Build Community One Package At A Time</a:t>
            </a:r>
          </a:p>
          <a:p>
            <a:r>
              <a:rPr lang="en-US" dirty="0" smtClean="0"/>
              <a:t>Sandeep Bhat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EXPENSIVE </a:t>
            </a:r>
          </a:p>
          <a:p>
            <a:endParaRPr lang="en-US" dirty="0"/>
          </a:p>
          <a:p>
            <a:r>
              <a:rPr lang="en-US" dirty="0" smtClean="0"/>
              <a:t>HARD TO TRACK A MISSING PACKAGE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INCONVENIENT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SPECIAL PURPOSE DELIVERY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19" y="303276"/>
            <a:ext cx="2733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TOMORROW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COMMUNITY INVOLVED </a:t>
            </a:r>
          </a:p>
          <a:p>
            <a:endParaRPr lang="en-US" dirty="0"/>
          </a:p>
          <a:p>
            <a:r>
              <a:rPr lang="en-US" dirty="0" smtClean="0"/>
              <a:t>CONNECT TO PARTY GOING TO YOUR DESTINATION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BEST SERVICE BY REVIEW RATING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SPECIAL DELIVERY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17" y="513016"/>
            <a:ext cx="2676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0"/>
            <a:ext cx="10058400" cy="1247648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1966976"/>
            <a:ext cx="1200150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75" y="2200148"/>
            <a:ext cx="923925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2082800"/>
            <a:ext cx="295275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850" y="2200148"/>
            <a:ext cx="1419225" cy="1323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785" y="3306127"/>
            <a:ext cx="1085850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061" y="4518152"/>
            <a:ext cx="1266825" cy="109537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4092573" y="3563302"/>
            <a:ext cx="685800" cy="8412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6413" y="2428747"/>
            <a:ext cx="2009775" cy="866775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278624" y="2440146"/>
            <a:ext cx="824040" cy="7377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2994" y="1992122"/>
            <a:ext cx="5429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THROUGHPUT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3208238" cy="1289957"/>
          </a:xfrm>
        </p:spPr>
        <p:txBody>
          <a:bodyPr/>
          <a:lstStyle/>
          <a:p>
            <a:r>
              <a:rPr lang="en-US" dirty="0" smtClean="0"/>
              <a:t>Write Records One at a Time</a:t>
            </a:r>
          </a:p>
          <a:p>
            <a:r>
              <a:rPr lang="en-US" dirty="0" smtClean="0"/>
              <a:t>Query One At a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76456" y="2048256"/>
            <a:ext cx="3542647" cy="640080"/>
          </a:xfrm>
        </p:spPr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Bulk API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7576456" y="2743200"/>
            <a:ext cx="3542648" cy="800100"/>
          </a:xfrm>
        </p:spPr>
        <p:txBody>
          <a:bodyPr/>
          <a:lstStyle/>
          <a:p>
            <a:r>
              <a:rPr lang="en-US" dirty="0" smtClean="0"/>
              <a:t>Write records in Bulk</a:t>
            </a:r>
          </a:p>
          <a:p>
            <a:r>
              <a:rPr lang="en-US" dirty="0" smtClean="0"/>
              <a:t>Query in Bulk</a:t>
            </a:r>
            <a:endParaRPr lang="en-US" dirty="0"/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538242171"/>
              </p:ext>
            </p:extLst>
          </p:nvPr>
        </p:nvGraphicFramePr>
        <p:xfrm>
          <a:off x="4523558" y="1666119"/>
          <a:ext cx="2367643" cy="473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8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OVERBOOKING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755448087"/>
              </p:ext>
            </p:extLst>
          </p:nvPr>
        </p:nvGraphicFramePr>
        <p:xfrm>
          <a:off x="1069848" y="3639743"/>
          <a:ext cx="1840830" cy="176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448058274"/>
              </p:ext>
            </p:extLst>
          </p:nvPr>
        </p:nvGraphicFramePr>
        <p:xfrm>
          <a:off x="1069848" y="2093976"/>
          <a:ext cx="1877785" cy="100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8889" y="2977755"/>
            <a:ext cx="1419225" cy="132397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3259955" y="2596678"/>
            <a:ext cx="1240666" cy="50270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59955" y="4078593"/>
            <a:ext cx="1223574" cy="444526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99048" y="2596678"/>
            <a:ext cx="1150838" cy="486804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6382" y="4041641"/>
            <a:ext cx="1193504" cy="481478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666990476"/>
              </p:ext>
            </p:extLst>
          </p:nvPr>
        </p:nvGraphicFramePr>
        <p:xfrm>
          <a:off x="7646325" y="1803471"/>
          <a:ext cx="4044932" cy="158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967798034"/>
              </p:ext>
            </p:extLst>
          </p:nvPr>
        </p:nvGraphicFramePr>
        <p:xfrm>
          <a:off x="7560968" y="4078592"/>
          <a:ext cx="3787390" cy="80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7718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OVERBOOKING Resolution</a:t>
            </a:r>
            <a:endParaRPr lang="en-US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1069848" y="3639743"/>
          <a:ext cx="1840830" cy="176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/>
        </p:nvGraphicFramePr>
        <p:xfrm>
          <a:off x="1069848" y="2093976"/>
          <a:ext cx="1877785" cy="100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3259955" y="2596678"/>
            <a:ext cx="1240666" cy="50270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59955" y="4078593"/>
            <a:ext cx="1223574" cy="444526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99048" y="2596678"/>
            <a:ext cx="1150838" cy="486804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6382" y="4041641"/>
            <a:ext cx="1193504" cy="481478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056763681"/>
              </p:ext>
            </p:extLst>
          </p:nvPr>
        </p:nvGraphicFramePr>
        <p:xfrm>
          <a:off x="7646325" y="1803471"/>
          <a:ext cx="4044932" cy="158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10365368"/>
              </p:ext>
            </p:extLst>
          </p:nvPr>
        </p:nvGraphicFramePr>
        <p:xfrm>
          <a:off x="7560968" y="4078592"/>
          <a:ext cx="3787390" cy="80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78210" y="3083482"/>
            <a:ext cx="1266825" cy="1111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0620" y="2441355"/>
            <a:ext cx="157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D1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32603" y="4389020"/>
            <a:ext cx="157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D1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1137" y="5741222"/>
            <a:ext cx="55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REDIS WATCH  TRANSACTION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5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31" y="1369586"/>
            <a:ext cx="4754880" cy="3291840"/>
          </a:xfrm>
        </p:spPr>
        <p:txBody>
          <a:bodyPr/>
          <a:lstStyle/>
          <a:p>
            <a:r>
              <a:rPr lang="en-US" dirty="0" smtClean="0"/>
              <a:t>LOVE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 OUTDOORS AND PLANTS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 ORGANIC FARMING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 TO PLAY BASKETBALL WITH KIDS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363" y="1369586"/>
            <a:ext cx="4772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208</TotalTime>
  <Words>108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Special DeliVERY</vt:lpstr>
      <vt:lpstr>SHIPPING TODAY</vt:lpstr>
      <vt:lpstr>SHIPPING TOMORROW</vt:lpstr>
      <vt:lpstr>PIPELINE</vt:lpstr>
      <vt:lpstr>PIPELINE THROUGHPUT</vt:lpstr>
      <vt:lpstr>OVERBOOKING</vt:lpstr>
      <vt:lpstr>OVERBOOKING Resolution</vt:lpstr>
      <vt:lpstr>ABOUT 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DeliVary</dc:title>
  <dc:creator>sandeep bhat</dc:creator>
  <cp:lastModifiedBy>sandeep bhat</cp:lastModifiedBy>
  <cp:revision>20</cp:revision>
  <dcterms:created xsi:type="dcterms:W3CDTF">2017-06-26T01:35:41Z</dcterms:created>
  <dcterms:modified xsi:type="dcterms:W3CDTF">2017-06-26T05:04:10Z</dcterms:modified>
</cp:coreProperties>
</file>