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57" r:id="rId3"/>
    <p:sldId id="263" r:id="rId4"/>
    <p:sldId id="271" r:id="rId5"/>
    <p:sldId id="265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0" autoAdjust="0"/>
    <p:restoredTop sz="94706" autoAdjust="0"/>
  </p:normalViewPr>
  <p:slideViewPr>
    <p:cSldViewPr snapToGrid="0">
      <p:cViewPr varScale="1">
        <p:scale>
          <a:sx n="97" d="100"/>
          <a:sy n="97" d="100"/>
        </p:scale>
        <p:origin x="240" y="102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4/28/24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4/28/24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4/28/24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4/28/24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4/28/24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4/28/24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4/28/24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4/28/24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Year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848966"/>
          </a:xfrm>
        </p:spPr>
        <p:txBody>
          <a:bodyPr/>
          <a:lstStyle/>
          <a:p>
            <a:r>
              <a:rPr lang="en-US" dirty="0" err="1"/>
              <a:t>Thwin</a:t>
            </a:r>
            <a:r>
              <a:rPr lang="en-US" dirty="0"/>
              <a:t> </a:t>
            </a:r>
            <a:r>
              <a:rPr lang="en-US" dirty="0" err="1"/>
              <a:t>Htoo</a:t>
            </a:r>
            <a:r>
              <a:rPr lang="en-US" dirty="0"/>
              <a:t> Aung</a:t>
            </a:r>
          </a:p>
          <a:p>
            <a:r>
              <a:rPr lang="en-US" dirty="0"/>
              <a:t>001353943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HR management system</a:t>
            </a:r>
          </a:p>
          <a:p>
            <a:r>
              <a:rPr lang="en-US" dirty="0"/>
              <a:t>Small and Medium Enterprises</a:t>
            </a:r>
          </a:p>
          <a:p>
            <a:r>
              <a:rPr lang="en-US" dirty="0"/>
              <a:t>Myanmar Legal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4800600" cy="1142385"/>
          </a:xfrm>
        </p:spPr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Employee data management</a:t>
            </a:r>
          </a:p>
          <a:p>
            <a:r>
              <a:rPr lang="en-US" dirty="0"/>
              <a:t>Attendance Management</a:t>
            </a:r>
          </a:p>
          <a:p>
            <a:r>
              <a:rPr lang="en-US" dirty="0"/>
              <a:t>Overtime Management</a:t>
            </a:r>
          </a:p>
          <a:p>
            <a:r>
              <a:rPr lang="en-US" dirty="0"/>
              <a:t>Leave Management</a:t>
            </a:r>
          </a:p>
          <a:p>
            <a:r>
              <a:rPr lang="en-US" dirty="0"/>
              <a:t>Payroll Management</a:t>
            </a:r>
          </a:p>
          <a:p>
            <a:r>
              <a:rPr lang="en-US" dirty="0"/>
              <a:t>Pay Slip Calculation</a:t>
            </a: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4800600" cy="1142385"/>
          </a:xfrm>
        </p:spPr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FE79F8-8454-DD7A-5AC0-FDD7B44ACCED}"/>
              </a:ext>
            </a:extLst>
          </p:cNvPr>
          <p:cNvSpPr txBox="1">
            <a:spLocks/>
          </p:cNvSpPr>
          <p:nvPr/>
        </p:nvSpPr>
        <p:spPr>
          <a:xfrm>
            <a:off x="6096000" y="500195"/>
            <a:ext cx="48006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Technologies</a:t>
            </a:r>
          </a:p>
        </p:txBody>
      </p:sp>
      <p:pic>
        <p:nvPicPr>
          <p:cNvPr id="1026" name="Picture 2" descr="Ios Icon PNG vector in SVG, PDF, AI, CDR format">
            <a:extLst>
              <a:ext uri="{FF2B5EF4-FFF2-40B4-BE49-F238E27FC236}">
                <a16:creationId xmlns:a16="http://schemas.microsoft.com/office/drawing/2014/main" id="{7DB48841-6BC0-0E82-794E-612CDD5C4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977363" cy="73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igh-res browser logos - Paul Irish">
            <a:extLst>
              <a:ext uri="{FF2B5EF4-FFF2-40B4-BE49-F238E27FC236}">
                <a16:creationId xmlns:a16="http://schemas.microsoft.com/office/drawing/2014/main" id="{54121F46-005C-CBF1-6C18-6DB4FA0B9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8356"/>
            <a:ext cx="3038986" cy="60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act JS – Abrilliants">
            <a:extLst>
              <a:ext uri="{FF2B5EF4-FFF2-40B4-BE49-F238E27FC236}">
                <a16:creationId xmlns:a16="http://schemas.microsoft.com/office/drawing/2014/main" id="{7549E1D1-8851-37A4-D2D0-676D81092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1922"/>
            <a:ext cx="1226020" cy="80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31AF54A-BA7A-90A7-84A3-1E71685F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31" y="2822196"/>
            <a:ext cx="2263636" cy="68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2FF5A05-6658-714C-B99E-AB0D48719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305" y="3633260"/>
            <a:ext cx="1328612" cy="68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8933517-BCD1-FF26-D408-D07356E42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305" y="4720212"/>
            <a:ext cx="2117862" cy="65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38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5973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200</TotalTime>
  <Words>44</Words>
  <Application>Microsoft Macintosh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Final Year Project</vt:lpstr>
      <vt:lpstr>About</vt:lpstr>
      <vt:lpstr>Functionalities</vt:lpstr>
      <vt:lpstr>Platforms</vt:lpstr>
      <vt:lpstr>Demonstration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Khin Nein Chan Soe</dc:creator>
  <cp:lastModifiedBy>Thwin Aung</cp:lastModifiedBy>
  <cp:revision>2</cp:revision>
  <dcterms:created xsi:type="dcterms:W3CDTF">2024-04-28T04:51:04Z</dcterms:created>
  <dcterms:modified xsi:type="dcterms:W3CDTF">2024-04-28T10:47:35Z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