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60" r:id="rId5"/>
    <p:sldId id="567" r:id="rId6"/>
    <p:sldId id="261" r:id="rId7"/>
    <p:sldId id="258" r:id="rId8"/>
    <p:sldId id="264" r:id="rId9"/>
    <p:sldId id="259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F89"/>
    <a:srgbClr val="A2633C"/>
    <a:srgbClr val="F9F9F9"/>
    <a:srgbClr val="6CA1AC"/>
    <a:srgbClr val="E4DBCC"/>
    <a:srgbClr val="BC774B"/>
    <a:srgbClr val="BBD4D9"/>
    <a:srgbClr val="CBA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35" y="398"/>
      </p:cViewPr>
      <p:guideLst>
        <p:guide orient="horz" pos="2766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E6B51-7070-47ED-99DC-F88B10BF97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12E71-EC29-4B3B-A017-CF39A5A528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6" r="8955" b="7487"/>
          <a:stretch>
            <a:fillRect/>
          </a:stretch>
        </p:blipFill>
        <p:spPr>
          <a:xfrm rot="5400000" flipV="1">
            <a:off x="2667003" y="-2667001"/>
            <a:ext cx="6858000" cy="12192001"/>
          </a:xfrm>
          <a:prstGeom prst="rect">
            <a:avLst/>
          </a:prstGeom>
        </p:spPr>
      </p:pic>
      <p:sp>
        <p:nvSpPr>
          <p:cNvPr id="6" name="稻壳儿_答辩小姐姐作品_2"/>
          <p:cNvSpPr txBox="1"/>
          <p:nvPr/>
        </p:nvSpPr>
        <p:spPr>
          <a:xfrm>
            <a:off x="2311791" y="1594658"/>
            <a:ext cx="756841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CustomMapping</a:t>
            </a:r>
            <a:endParaRPr lang="en-US" altLang="zh-CN" sz="80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8" name="稻壳儿_答辩小姐姐作品_4"/>
          <p:cNvSpPr txBox="1"/>
          <p:nvPr/>
        </p:nvSpPr>
        <p:spPr>
          <a:xfrm>
            <a:off x="5065363" y="4912963"/>
            <a:ext cx="2061275" cy="368300"/>
          </a:xfrm>
          <a:prstGeom prst="rect">
            <a:avLst/>
          </a:prstGeom>
          <a:gradFill>
            <a:gsLst>
              <a:gs pos="0">
                <a:srgbClr val="4D7F89"/>
              </a:gs>
              <a:gs pos="100000">
                <a:srgbClr val="A2633C"/>
              </a:gs>
            </a:gsLst>
            <a:lin ang="36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CC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5" r="8955" b="32021"/>
          <a:stretch>
            <a:fillRect/>
          </a:stretch>
        </p:blipFill>
        <p:spPr>
          <a:xfrm rot="5400000" flipV="1">
            <a:off x="2621280" y="-2621280"/>
            <a:ext cx="6949440" cy="12192000"/>
          </a:xfrm>
          <a:prstGeom prst="rect">
            <a:avLst/>
          </a:prstGeom>
        </p:spPr>
      </p:pic>
      <p:grpSp>
        <p:nvGrpSpPr>
          <p:cNvPr id="15" name="稻壳儿_答辩小姐姐作品_2"/>
          <p:cNvGrpSpPr/>
          <p:nvPr/>
        </p:nvGrpSpPr>
        <p:grpSpPr>
          <a:xfrm>
            <a:off x="7382510" y="1643149"/>
            <a:ext cx="3583939" cy="577215"/>
            <a:chOff x="2082785" y="2340838"/>
            <a:chExt cx="3125369" cy="577215"/>
          </a:xfrm>
        </p:grpSpPr>
        <p:sp>
          <p:nvSpPr>
            <p:cNvPr id="3" name="椭圆 2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4D7F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1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899294" y="2341069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Reason/Objective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6" name="稻壳儿_答辩小姐姐作品_3"/>
          <p:cNvGrpSpPr/>
          <p:nvPr/>
        </p:nvGrpSpPr>
        <p:grpSpPr>
          <a:xfrm>
            <a:off x="7382510" y="2752935"/>
            <a:ext cx="3304229" cy="577215"/>
            <a:chOff x="2082785" y="2340838"/>
            <a:chExt cx="3304229" cy="577215"/>
          </a:xfrm>
        </p:grpSpPr>
        <p:sp>
          <p:nvSpPr>
            <p:cNvPr id="17" name="椭圆 16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A26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2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154" y="2389329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Demo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稻壳儿_答辩小姐姐作品_4"/>
          <p:cNvGrpSpPr/>
          <p:nvPr/>
        </p:nvGrpSpPr>
        <p:grpSpPr>
          <a:xfrm>
            <a:off x="7382510" y="3862835"/>
            <a:ext cx="3304643" cy="577215"/>
            <a:chOff x="2082785" y="2340838"/>
            <a:chExt cx="3304643" cy="577215"/>
          </a:xfrm>
        </p:grpSpPr>
        <p:sp>
          <p:nvSpPr>
            <p:cNvPr id="21" name="椭圆 20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4D7F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3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78568" y="2389329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Blueprint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稻壳儿_答辩小姐姐作品_5"/>
          <p:cNvGrpSpPr/>
          <p:nvPr/>
        </p:nvGrpSpPr>
        <p:grpSpPr>
          <a:xfrm>
            <a:off x="7382510" y="4972735"/>
            <a:ext cx="3304644" cy="577215"/>
            <a:chOff x="2082785" y="2340838"/>
            <a:chExt cx="3304644" cy="577215"/>
          </a:xfrm>
        </p:grpSpPr>
        <p:sp>
          <p:nvSpPr>
            <p:cNvPr id="25" name="椭圆 24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A26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4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078569" y="2381074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Shortcommings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2647315" y="1520825"/>
            <a:ext cx="8063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Reasons/Object</a:t>
            </a:r>
            <a:endParaRPr lang="en-US" altLang="zh-CN" sz="72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_答辩小姐姐作品_1"/>
          <p:cNvSpPr/>
          <p:nvPr/>
        </p:nvSpPr>
        <p:spPr>
          <a:xfrm>
            <a:off x="31326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07009" y="1508728"/>
            <a:ext cx="4343302" cy="929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sz="140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1. We have so many keyboard events in our game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sz="140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2. But we don't know whether players feel comfortable with each key position</a:t>
            </a:r>
            <a:endParaRPr lang="en-US" sz="140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66490" y="4347845"/>
            <a:ext cx="4023995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We want them to customize the keyboard events by their selves. 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build="allAtOnce"/>
      <p:bldP spid="7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2647458" y="1520853"/>
            <a:ext cx="689708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Demo</a:t>
            </a:r>
            <a:endParaRPr lang="en-US" altLang="zh-CN" sz="72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2647458" y="1520853"/>
            <a:ext cx="689708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BLUEPRINT</a:t>
            </a:r>
            <a:endParaRPr lang="en-US" altLang="zh-CN" sz="72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稻壳儿_答辩小姐姐作品_1"/>
          <p:cNvSpPr/>
          <p:nvPr/>
        </p:nvSpPr>
        <p:spPr>
          <a:xfrm>
            <a:off x="31326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稻壳儿_答辩小姐姐作品_2"/>
          <p:cNvSpPr/>
          <p:nvPr/>
        </p:nvSpPr>
        <p:spPr>
          <a:xfrm>
            <a:off x="952402" y="2100145"/>
            <a:ext cx="2261936" cy="2261936"/>
          </a:xfrm>
          <a:prstGeom prst="donut">
            <a:avLst>
              <a:gd name="adj" fmla="val 3559"/>
            </a:avLst>
          </a:prstGeom>
          <a:solidFill>
            <a:srgbClr val="4D7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稻壳儿_答辩小姐姐作品_3"/>
          <p:cNvSpPr/>
          <p:nvPr/>
        </p:nvSpPr>
        <p:spPr>
          <a:xfrm>
            <a:off x="1419227" y="1879460"/>
            <a:ext cx="1328286" cy="586446"/>
          </a:xfrm>
          <a:prstGeom prst="roundRect">
            <a:avLst>
              <a:gd name="adj" fmla="val 50000"/>
            </a:avLst>
          </a:prstGeom>
          <a:solidFill>
            <a:srgbClr val="A26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稻壳儿_答辩小姐姐作品_6"/>
          <p:cNvSpPr txBox="1"/>
          <p:nvPr/>
        </p:nvSpPr>
        <p:spPr>
          <a:xfrm>
            <a:off x="1819515" y="1919599"/>
            <a:ext cx="527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稻壳儿_答辩小姐姐作品_7"/>
          <p:cNvSpPr/>
          <p:nvPr/>
        </p:nvSpPr>
        <p:spPr>
          <a:xfrm>
            <a:off x="1341029" y="3052934"/>
            <a:ext cx="1495217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Struct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稻壳儿_答辩小姐姐作品_8"/>
          <p:cNvSpPr/>
          <p:nvPr/>
        </p:nvSpPr>
        <p:spPr>
          <a:xfrm>
            <a:off x="4949237" y="2060006"/>
            <a:ext cx="2261936" cy="2261936"/>
          </a:xfrm>
          <a:prstGeom prst="donut">
            <a:avLst>
              <a:gd name="adj" fmla="val 3559"/>
            </a:avLst>
          </a:prstGeom>
          <a:solidFill>
            <a:srgbClr val="A26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稻壳儿_答辩小姐姐作品_9"/>
          <p:cNvSpPr/>
          <p:nvPr/>
        </p:nvSpPr>
        <p:spPr>
          <a:xfrm>
            <a:off x="5416062" y="1839321"/>
            <a:ext cx="1328286" cy="586446"/>
          </a:xfrm>
          <a:prstGeom prst="roundRect">
            <a:avLst>
              <a:gd name="adj" fmla="val 50000"/>
            </a:avLst>
          </a:prstGeom>
          <a:solidFill>
            <a:srgbClr val="4D7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稻壳儿_答辩小姐姐作品_12"/>
          <p:cNvSpPr txBox="1"/>
          <p:nvPr/>
        </p:nvSpPr>
        <p:spPr>
          <a:xfrm>
            <a:off x="5816350" y="187946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稻壳儿_答辩小姐姐作品_13"/>
          <p:cNvSpPr/>
          <p:nvPr/>
        </p:nvSpPr>
        <p:spPr>
          <a:xfrm>
            <a:off x="5337864" y="3012795"/>
            <a:ext cx="1495217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Remove, Set, Add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稻壳儿_答辩小姐姐作品_14"/>
          <p:cNvSpPr/>
          <p:nvPr/>
        </p:nvSpPr>
        <p:spPr>
          <a:xfrm>
            <a:off x="8952915" y="2060006"/>
            <a:ext cx="2261936" cy="2261936"/>
          </a:xfrm>
          <a:prstGeom prst="donut">
            <a:avLst>
              <a:gd name="adj" fmla="val 3559"/>
            </a:avLst>
          </a:prstGeom>
          <a:solidFill>
            <a:srgbClr val="4D7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稻壳儿_答辩小姐姐作品_15"/>
          <p:cNvSpPr/>
          <p:nvPr/>
        </p:nvSpPr>
        <p:spPr>
          <a:xfrm>
            <a:off x="9419740" y="1839321"/>
            <a:ext cx="1328286" cy="586446"/>
          </a:xfrm>
          <a:prstGeom prst="roundRect">
            <a:avLst>
              <a:gd name="adj" fmla="val 50000"/>
            </a:avLst>
          </a:prstGeom>
          <a:solidFill>
            <a:srgbClr val="A26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稻壳儿_答辩小姐姐作品_18"/>
          <p:cNvSpPr txBox="1"/>
          <p:nvPr/>
        </p:nvSpPr>
        <p:spPr>
          <a:xfrm>
            <a:off x="9820028" y="187946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稻壳儿_答辩小姐姐作品_19"/>
          <p:cNvSpPr/>
          <p:nvPr/>
        </p:nvSpPr>
        <p:spPr>
          <a:xfrm>
            <a:off x="9341542" y="3012795"/>
            <a:ext cx="1495217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One key match one event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6" name="稻壳儿_答辩小姐姐作品_20"/>
          <p:cNvGrpSpPr/>
          <p:nvPr/>
        </p:nvGrpSpPr>
        <p:grpSpPr>
          <a:xfrm>
            <a:off x="4058860" y="713275"/>
            <a:ext cx="4074281" cy="461665"/>
            <a:chOff x="3866082" y="713275"/>
            <a:chExt cx="4074281" cy="46166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4554706" y="713275"/>
              <a:ext cx="2697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此处输入标题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1747520" y="1520825"/>
            <a:ext cx="9436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SHORTCOMMINGS</a:t>
            </a:r>
            <a:endParaRPr lang="en-US" altLang="zh-CN" sz="72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6" r="8955" b="7487"/>
          <a:stretch>
            <a:fillRect/>
          </a:stretch>
        </p:blipFill>
        <p:spPr>
          <a:xfrm rot="5400000" flipV="1">
            <a:off x="2667003" y="-2667001"/>
            <a:ext cx="6858000" cy="12192001"/>
          </a:xfrm>
          <a:prstGeom prst="rect">
            <a:avLst/>
          </a:prstGeom>
        </p:spPr>
      </p:pic>
      <p:sp>
        <p:nvSpPr>
          <p:cNvPr id="6" name="稻壳儿_答辩小姐姐作品_2"/>
          <p:cNvSpPr txBox="1"/>
          <p:nvPr/>
        </p:nvSpPr>
        <p:spPr>
          <a:xfrm>
            <a:off x="2193667" y="1594658"/>
            <a:ext cx="780466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Thanks</a:t>
            </a:r>
            <a:endParaRPr lang="en-US" altLang="zh-CN" sz="72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0qhesjf">
      <a:majorFont>
        <a:latin typeface="等线"/>
        <a:ea typeface="杨任东竹石体-Semibold"/>
        <a:cs typeface=""/>
      </a:majorFont>
      <a:minorFont>
        <a:latin typeface="等线"/>
        <a:ea typeface="杨任东竹石体-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WPS 演示</Application>
  <PresentationFormat>宽屏</PresentationFormat>
  <Paragraphs>57</Paragraphs>
  <Slides>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宋体</vt:lpstr>
      <vt:lpstr>Wingdings</vt:lpstr>
      <vt:lpstr>杨任东竹石体-Regular</vt:lpstr>
      <vt:lpstr>阿里巴巴普惠体 R</vt:lpstr>
      <vt:lpstr>Aaargh</vt:lpstr>
      <vt:lpstr>Segoe Print</vt:lpstr>
      <vt:lpstr>思源黑體 Medium</vt:lpstr>
      <vt:lpstr>等线</vt:lpstr>
      <vt:lpstr>杨任东竹石体-Semibold</vt:lpstr>
      <vt:lpstr>微软雅黑</vt:lpstr>
      <vt:lpstr>Arial Unicode MS</vt:lpstr>
      <vt:lpstr>Calibri</vt:lpstr>
      <vt:lpstr>黑体</vt:lpstr>
      <vt:lpstr>Open Sans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答辩小姐姐</dc:creator>
  <cp:lastModifiedBy>纯真</cp:lastModifiedBy>
  <cp:revision>26</cp:revision>
  <dcterms:created xsi:type="dcterms:W3CDTF">2019-09-03T15:35:00Z</dcterms:created>
  <dcterms:modified xsi:type="dcterms:W3CDTF">2020-05-07T15:18:40Z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