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Chun-Hui</dc:creator>
  <cp:lastModifiedBy>Gao Chun-Hui</cp:lastModifiedBy>
  <cp:revision>6</cp:revision>
  <dcterms:created xsi:type="dcterms:W3CDTF">2021-04-28T09:53:57Z</dcterms:created>
  <dcterms:modified xsi:type="dcterms:W3CDTF">2021-04-30T07:39:51Z</dcterms:modified>
</cp:coreProperties>
</file>