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3F33-3DA7-4B51-AD30-0EEECA6BC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7AD19-1712-463E-980F-EF9BA551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1296E-54F1-4634-A4CB-FEF3A81F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CFE4-2313-438C-9BAD-242D464A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CBC8B-8F43-446C-A784-EABDF72E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47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7BA3-4BF2-4AEA-AE1F-0B3DB6F8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9608C-59F0-42DF-8C2C-60E1AF3AF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C826-66D4-43AB-8102-A20D6C67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F229-81DA-44EB-8D7E-71871F93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D9E3-71DE-4A54-8514-5D3B8C76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43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6C433-7613-4A9E-A3BF-93A46D6E2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E9060-1E82-4F79-A2E0-6A54D0FA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6087-80E9-4927-8F12-AE976720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5633F-8C66-4819-A9CC-E629E1D6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3774-7668-4EAE-8115-F9C5182A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EC42-C274-4172-9FA3-49E09E9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74CC-32B7-4763-9D3D-096DD0E7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567C-6F81-4AC6-B68A-7069461A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4B4A7-AC6A-4ABF-881B-9E4B64C5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3087-514D-40EA-BDB7-77412592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6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B40C-1355-4B0D-8475-BF52BC6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1AE3-01B0-407F-8A3C-A086EEC0C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F440F-775A-4F7A-9935-8DAAED0E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A314F-EFB8-49C4-BAC7-C95A3050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83D1-0725-446C-B240-A1D99068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0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C821-3287-495F-BB94-0C3A551F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D6DE-5199-47DC-8882-A61C6878E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6C48C-EB14-4277-99EA-C4616EC99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E4796-B348-4017-86DD-11C038EA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4D5E-7B8F-4B87-AB84-2E20F8F9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7D53D-E095-4F8C-84FE-D8670F1B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9071-E774-413B-8F95-474C1E3D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A2F1-7346-458C-9C2E-C9FAFDB91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E4120-4A7A-44E2-8643-8326416AF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23849-30FB-4770-848C-4DFC76C65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4C8BA-2C9A-4F22-A9D4-A8547629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DE2C1-B094-43DD-AF62-5BED47B9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1EAAA-7C25-4B75-8213-CE13FEC7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2F07E-BF04-47FD-813C-9AEAE3BC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71C6-4538-4BDE-8548-5C3ED1E7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D635A-197D-4775-A870-2E5E8F12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2D206-4C59-4201-90AC-7DF0196D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77FFE-440E-4B31-A55A-B13A3010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2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EABE1-65AC-4A3D-AB15-D7ADEB1A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27217-40ED-4D4B-8F0E-31CBF837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C2835-23D4-4E41-B498-328B7ADF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BA41-16C6-4573-BA6B-EFB87A53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7FAC-B26C-4888-B886-B4002AE0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43E03-8B23-4660-87BA-6838DA230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804C1-81DF-4117-B31D-4F9ACBB8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6BF5-57E8-4E7B-8666-04F6203F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CA69-EF92-4630-A559-DA666851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3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A686-0C55-40EB-BBAA-43036CD5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82B65-5424-4542-BFBC-B045D2490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8FD04-59FF-40B6-B403-5EE3B13A1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7767F-B300-4F9F-9F8A-23388E8D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A3665-46C0-4A76-B653-AF6AD41A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FFE9-FA66-4B23-AE3A-13CEA2B1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26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9767D-8E14-4BBD-A435-AB61B25E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BAB3-6F4B-47B1-B00F-D5EBCEBB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62BD-E11D-4E93-985A-FC5C09CD3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EEB6-3FAF-491E-8ADD-25B91F6ABECC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6991-4C3E-4239-BE2E-260F567F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7BB7-602F-4F91-A675-077D9413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1E87-7BA9-4CA6-A53B-9AA5BC7E1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9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5F692F-777D-45DA-99D3-905A61976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739" y="2667794"/>
            <a:ext cx="6220186" cy="165576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fr-FR" sz="5600" b="1" dirty="0">
                <a:solidFill>
                  <a:schemeClr val="accent2"/>
                </a:solidFill>
              </a:rPr>
              <a:t>ATTENTION !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Pour modifier la configuration de cet ordinateur, utiliser PowerShell DSC.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Seul le remplacement du certificat SSL pour IIS est autorisé en mode manuel.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Consulter la référence technique de Supernova sur Microsoft Teams \ Majeure 2020 pour en savoir plus.</a:t>
            </a:r>
          </a:p>
          <a:p>
            <a:pPr algn="l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Graphic 4" descr="No Touch">
            <a:extLst>
              <a:ext uri="{FF2B5EF4-FFF2-40B4-BE49-F238E27FC236}">
                <a16:creationId xmlns:a16="http://schemas.microsoft.com/office/drawing/2014/main" id="{27500EE8-0406-44E7-9858-86710BB50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8859" y="2538400"/>
            <a:ext cx="1785156" cy="17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Thibaud COMTE</dc:creator>
  <cp:lastModifiedBy>Thibaud COMTE</cp:lastModifiedBy>
  <cp:revision>4</cp:revision>
  <dcterms:created xsi:type="dcterms:W3CDTF">2020-10-12T13:26:30Z</dcterms:created>
  <dcterms:modified xsi:type="dcterms:W3CDTF">2022-11-21T13:11:42Z</dcterms:modified>
</cp:coreProperties>
</file>