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61" r:id="rId5"/>
    <p:sldId id="274" r:id="rId6"/>
    <p:sldId id="275" r:id="rId7"/>
    <p:sldId id="276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73" r:id="rId31"/>
  </p:sldIdLst>
  <p:sldSz cx="9906000" cy="6858000" type="A4"/>
  <p:notesSz cx="6888163" cy="10020300"/>
  <p:embeddedFontLst>
    <p:embeddedFont>
      <p:font typeface="Raleway" panose="020B0600000101010101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ax8+NFUM48hS5AyPVL4p+6U0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74" y="78"/>
      </p:cViewPr>
      <p:guideLst>
        <p:guide orient="horz" pos="2157"/>
        <p:guide pos="3117"/>
        <p:guide orient="horz" pos="193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899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9;n" descr="C:/Users/wegokorea/AppData/Roaming/PolarisOffice/ETemp/8668_9018624/fImage229324454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926" y="4092731"/>
            <a:ext cx="696216" cy="20383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163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760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2970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3147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875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719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557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8292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051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47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276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9138" y="4758608"/>
            <a:ext cx="5511174" cy="450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275" tIns="48125" rIns="96275" bIns="481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01898" y="9515935"/>
            <a:ext cx="2985621" cy="50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7221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1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709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4721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108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98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641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086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603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096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06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05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424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48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53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1"/>
          </p:nvPr>
        </p:nvSpPr>
        <p:spPr>
          <a:xfrm rot="5400000">
            <a:off x="2689860" y="-594360"/>
            <a:ext cx="452628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 rot="5400000">
            <a:off x="6061868" y="1993108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1"/>
          </p:nvPr>
        </p:nvSpPr>
        <p:spPr>
          <a:xfrm rot="5400000">
            <a:off x="1150144" y="-338930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75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66000"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" name="Google Shape;17;p18" descr="D:\wego\wego korea document\company logo\새로운 로고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5368" y="6035017"/>
            <a:ext cx="1424360" cy="4616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596515" y="2739730"/>
            <a:ext cx="8712969" cy="977299"/>
            <a:chOff x="501401" y="2783865"/>
            <a:chExt cx="8919074" cy="1048459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501401" y="2783865"/>
              <a:ext cx="8919074" cy="693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 자율주행 교육</a:t>
              </a:r>
              <a:endParaRPr sz="3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110355" y="3493770"/>
              <a:ext cx="52571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Malgun Gothic"/>
                <a:buNone/>
              </a:pPr>
              <a:r>
                <a:rPr lang="en-US" sz="16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WeGo 위고 주식회사</a:t>
              </a:r>
              <a:endParaRPr/>
            </a:p>
          </p:txBody>
        </p:sp>
        <p:cxnSp>
          <p:nvCxnSpPr>
            <p:cNvPr id="95" name="Google Shape;95;p1"/>
            <p:cNvCxnSpPr/>
            <p:nvPr/>
          </p:nvCxnSpPr>
          <p:spPr>
            <a:xfrm rot="10800000" flipH="1">
              <a:off x="1791351" y="3493770"/>
              <a:ext cx="6412887" cy="3302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BCE41-A827-43CB-91CD-89DC0550A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5" y="1509204"/>
            <a:ext cx="8564746" cy="4594629"/>
          </a:xfrm>
          <a:prstGeom prst="rect">
            <a:avLst/>
          </a:prstGeom>
        </p:spPr>
      </p:pic>
      <p:sp>
        <p:nvSpPr>
          <p:cNvPr id="11" name="Google Shape;148;p6">
            <a:extLst>
              <a:ext uri="{FF2B5EF4-FFF2-40B4-BE49-F238E27FC236}">
                <a16:creationId xmlns:a16="http://schemas.microsoft.com/office/drawing/2014/main" id="{27631906-805B-4F39-9B3A-85EEC96E0D87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Colab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 방법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40059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BCE41-A827-43CB-91CD-89DC0550A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85"/>
          <a:stretch/>
        </p:blipFill>
        <p:spPr>
          <a:xfrm>
            <a:off x="449425" y="1482571"/>
            <a:ext cx="3101753" cy="45946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82E08B9-F2B6-47BC-9988-FC30ABF9C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868" y="1518767"/>
            <a:ext cx="3577702" cy="39414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1273F70-DF95-44A6-A04A-AB817FE602C2}"/>
              </a:ext>
            </a:extLst>
          </p:cNvPr>
          <p:cNvSpPr/>
          <p:nvPr/>
        </p:nvSpPr>
        <p:spPr>
          <a:xfrm>
            <a:off x="449216" y="2467993"/>
            <a:ext cx="225487" cy="253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4A29BC2-5E87-4A0A-B376-8A6C1F988551}"/>
              </a:ext>
            </a:extLst>
          </p:cNvPr>
          <p:cNvSpPr/>
          <p:nvPr/>
        </p:nvSpPr>
        <p:spPr>
          <a:xfrm>
            <a:off x="1077935" y="2242024"/>
            <a:ext cx="3577701" cy="958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Colab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섹션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–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코드를 보기 좋게 정리할 때 사용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08379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BCE41-A827-43CB-91CD-89DC0550A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85"/>
          <a:stretch/>
        </p:blipFill>
        <p:spPr>
          <a:xfrm>
            <a:off x="449425" y="1482571"/>
            <a:ext cx="3101753" cy="45946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1273F70-DF95-44A6-A04A-AB817FE602C2}"/>
              </a:ext>
            </a:extLst>
          </p:cNvPr>
          <p:cNvSpPr/>
          <p:nvPr/>
        </p:nvSpPr>
        <p:spPr>
          <a:xfrm>
            <a:off x="449216" y="2707692"/>
            <a:ext cx="225487" cy="253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4A29BC2-5E87-4A0A-B376-8A6C1F988551}"/>
              </a:ext>
            </a:extLst>
          </p:cNvPr>
          <p:cNvSpPr/>
          <p:nvPr/>
        </p:nvSpPr>
        <p:spPr>
          <a:xfrm>
            <a:off x="1077935" y="2242024"/>
            <a:ext cx="3577701" cy="958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코드 </a:t>
            </a:r>
            <a:r>
              <a:rPr lang="ko-KR" alt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스니펫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–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재사용 가능한 코드 및 설명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410A5-57AD-4383-B099-4FFB675A7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366" y="1384501"/>
            <a:ext cx="3171027" cy="459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BCE41-A827-43CB-91CD-89DC0550A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85"/>
          <a:stretch/>
        </p:blipFill>
        <p:spPr>
          <a:xfrm>
            <a:off x="449425" y="1482571"/>
            <a:ext cx="3101753" cy="45946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1273F70-DF95-44A6-A04A-AB817FE602C2}"/>
              </a:ext>
            </a:extLst>
          </p:cNvPr>
          <p:cNvSpPr/>
          <p:nvPr/>
        </p:nvSpPr>
        <p:spPr>
          <a:xfrm>
            <a:off x="449216" y="2982901"/>
            <a:ext cx="225487" cy="253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4A29BC2-5E87-4A0A-B376-8A6C1F988551}"/>
              </a:ext>
            </a:extLst>
          </p:cNvPr>
          <p:cNvSpPr/>
          <p:nvPr/>
        </p:nvSpPr>
        <p:spPr>
          <a:xfrm>
            <a:off x="1077935" y="2242024"/>
            <a:ext cx="3577701" cy="958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실제 접속 중인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Colab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Drive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형태를 확인 가능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D1708C-5112-4A0E-B578-54CD0330F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482571"/>
            <a:ext cx="3149632" cy="47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BDBA769-358E-4BA0-86B6-67469251E951}"/>
              </a:ext>
            </a:extLst>
          </p:cNvPr>
          <p:cNvGrpSpPr/>
          <p:nvPr/>
        </p:nvGrpSpPr>
        <p:grpSpPr>
          <a:xfrm>
            <a:off x="3460557" y="2205657"/>
            <a:ext cx="2542482" cy="4448568"/>
            <a:chOff x="3156982" y="1659708"/>
            <a:chExt cx="3149632" cy="472735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FD1708C-5112-4A0E-B578-54CD0330F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6982" y="1659708"/>
              <a:ext cx="3149632" cy="472735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273F70-DF95-44A6-A04A-AB817FE602C2}"/>
                </a:ext>
              </a:extLst>
            </p:cNvPr>
            <p:cNvSpPr/>
            <p:nvPr/>
          </p:nvSpPr>
          <p:spPr>
            <a:xfrm>
              <a:off x="3522283" y="1970846"/>
              <a:ext cx="303993" cy="2534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Colab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 사용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or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수정할 파일을 업로드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à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업로드 후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세션이 만료되거나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새로운 런타임을 할당 시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제거 됨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Wingdings" panose="05000000000000000000" pitchFamily="2" charset="2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à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비효율적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7585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BDBA769-358E-4BA0-86B6-67469251E951}"/>
              </a:ext>
            </a:extLst>
          </p:cNvPr>
          <p:cNvGrpSpPr/>
          <p:nvPr/>
        </p:nvGrpSpPr>
        <p:grpSpPr>
          <a:xfrm>
            <a:off x="3460557" y="2492497"/>
            <a:ext cx="2514115" cy="4161728"/>
            <a:chOff x="3156982" y="1659708"/>
            <a:chExt cx="3149632" cy="472735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FD1708C-5112-4A0E-B578-54CD0330F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6982" y="1659708"/>
              <a:ext cx="3149632" cy="472735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273F70-DF95-44A6-A04A-AB817FE602C2}"/>
                </a:ext>
              </a:extLst>
            </p:cNvPr>
            <p:cNvSpPr/>
            <p:nvPr/>
          </p:nvSpPr>
          <p:spPr>
            <a:xfrm>
              <a:off x="4182143" y="1980492"/>
              <a:ext cx="303993" cy="2534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Colab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 현재 자신의 접속중인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ID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Google Drive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Mount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하여 사용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기본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Mount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폴더는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content/drive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Mount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됨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Mount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후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해제할 시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새로운 런타임으로 실행이 되어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기존 파일을 모두 삭제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1896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현재 런타임의 유형을 변경하여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GPU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또는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TPU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사용할 수 있음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D669F-4EDA-4E5F-AA42-82C0F593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6" y="1818149"/>
            <a:ext cx="4258269" cy="41153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7FFA34-B52D-42E5-9B90-B48F16801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10" y="2470702"/>
            <a:ext cx="2934109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현재 런타임이 연결되어 있는지 및 사용 중인 용량을 확인할 수 있음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또한 설정 버튼을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다양한 설정 사용 가능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80750F-5E1F-4813-B5B1-AB8E084F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2" y="2643078"/>
            <a:ext cx="3296110" cy="15718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53A5E9-8E1F-4375-BE34-77644F596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033" y="2072765"/>
            <a:ext cx="5320937" cy="38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파이썬 사용을 위한 들여쓰기 설정 및 기타 설정 가능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2C828D-D233-4448-BC4D-20A8C78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583" y="1876356"/>
            <a:ext cx="5374429" cy="37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기타 설정을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조금 더 즐겁고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힐링 코딩 가능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67F05F-5C0B-4513-BA6F-C29511F19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82" y="1959934"/>
            <a:ext cx="5936031" cy="43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28464" y="332656"/>
            <a:ext cx="1567180" cy="40068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61654" y="332655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1725490" y="532045"/>
            <a:ext cx="7101205" cy="127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"/>
          <p:cNvSpPr txBox="1"/>
          <p:nvPr/>
        </p:nvSpPr>
        <p:spPr>
          <a:xfrm>
            <a:off x="751134" y="1059095"/>
            <a:ext cx="8403731" cy="6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기타 설정을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조금 더 즐겁고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힐링 코딩 가능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67F05F-5C0B-4513-BA6F-C29511F19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82" y="1959934"/>
            <a:ext cx="5936031" cy="43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Jupyter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Notebook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과 마찬가지로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코드 형태의 입력과 텍스트 형태의 입력을 지원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코드 형태의 입력을 기본적으로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Python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문법이 적용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터미널에서의 행동을 입력할 때는 앞에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!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추가해서 진행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예외로 폴더 이동을 진행시에는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%cd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같은 형태로 사용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A9589B-FD58-46E4-842F-55A07A2DE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0" y="4365504"/>
            <a:ext cx="9453500" cy="13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9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Jupyter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Notebook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과 마찬가지로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코드 형태의 입력과 텍스트 형태의 입력을 지원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코드 형태의 입력을 기본적으로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Python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문법이 적용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터미널에서의 행동을 입력할 때는 앞에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!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추가해서 진행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예외로 폴더 이동을 진행시에는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%cd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같은 형태로 사용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A9589B-FD58-46E4-842F-55A07A2DE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0" y="4365504"/>
            <a:ext cx="9453500" cy="13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6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Google Drive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 있는 파일에 대해 수정 필요 시에는 다운로드해서 수정 후 </a:t>
            </a:r>
            <a:r>
              <a:rPr lang="ko-KR" alt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재업로드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or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더블 클릭하여 실행 후 수정 가능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(Ctrl + S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로 저장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)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Make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or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설정 파일 등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273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아래의 명령어를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현재 설치 되어 있는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OS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확인 가능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EFFF1C-698C-4530-9321-C3A45DDC1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513" y="3633872"/>
            <a:ext cx="4154974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!cat /proc/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cpuinfo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 중인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cpu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확인 가능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91E42F-585E-4C84-BCB7-6ED8C106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0" y="1875048"/>
            <a:ext cx="7714776" cy="42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!cat /proc/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meminfo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 중인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Memory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확인 가능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070678-C888-48DE-AA03-DA7690BDF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47" b="38444"/>
          <a:stretch/>
        </p:blipFill>
        <p:spPr>
          <a:xfrm>
            <a:off x="2329816" y="1663239"/>
            <a:ext cx="4803963" cy="460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현재 적용 중인 파일 시스템의 구조를 확인할 수 있음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ADD89B-A59A-4D3C-BA9D-A398BA3E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55" y="2496958"/>
            <a:ext cx="5410485" cy="30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6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8;p6">
            <a:extLst>
              <a:ext uri="{FF2B5EF4-FFF2-40B4-BE49-F238E27FC236}">
                <a16:creationId xmlns:a16="http://schemas.microsoft.com/office/drawing/2014/main" id="{D4CBDD13-5F1D-4778-9045-5132E07A3A8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현재 사용 중인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GPU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드라이버 버전 및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CUDA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버전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그래픽 메모리 확인 가능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DEC67F-FE4A-4F41-9175-81D1FEE7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17" y="2223520"/>
            <a:ext cx="584916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1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361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44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6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2374860" y="3090545"/>
            <a:ext cx="280979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18723" y="4126252"/>
            <a:ext cx="2809796" cy="46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5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1625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283" name="Google Shape;283;p17" descr="qna | ㅍㅍㅅ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572" y="1480964"/>
            <a:ext cx="6920654" cy="389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452500" y="980728"/>
            <a:ext cx="90010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Colab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Jupyter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notebook + Docker + Google Drive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풀네임은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Google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Colaboratory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Google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에서 제공하는 </a:t>
            </a:r>
            <a:r>
              <a:rPr lang="ko-KR" alt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머신러닝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or </a:t>
            </a:r>
            <a:r>
              <a:rPr lang="ko-KR" alt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딥러닝을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위한 파이썬 개발 툴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기본 제공 형식은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Jupyter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Notebook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과 같은 형태인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ipynb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 형태로 사용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026" name="Picture 2" descr="구글 코랩 (Google Colab) - 머신 러닝 처음 배우는 사람에게 안성맞춤 : 네이버 블로그">
            <a:extLst>
              <a:ext uri="{FF2B5EF4-FFF2-40B4-BE49-F238E27FC236}">
                <a16:creationId xmlns:a16="http://schemas.microsoft.com/office/drawing/2014/main" id="{FB0C3B90-BB3C-4307-9627-636B3245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530433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452500" y="980728"/>
            <a:ext cx="9001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장점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무료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Docker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형태로 제공되는 시스템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환경 설정이 자유로움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)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클라우드 기반이므로 여러 명이 동시에 수정이 가능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온라인으로 구동되는 형태이므로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인터넷 브라우저만 있으면 어디서든 사용 가능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사용하는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PC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보다 보통 성능이 좋고 빠르다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026" name="Picture 2" descr="구글 코랩 (Google Colab) - 머신 러닝 처음 배우는 사람에게 안성맞춤 : 네이버 블로그">
            <a:extLst>
              <a:ext uri="{FF2B5EF4-FFF2-40B4-BE49-F238E27FC236}">
                <a16:creationId xmlns:a16="http://schemas.microsoft.com/office/drawing/2014/main" id="{FB0C3B90-BB3C-4307-9627-636B3245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530433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452500" y="980728"/>
            <a:ext cx="9001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단점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세션 유지 시간 제한이 존재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최대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12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시간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저장하지 않으면 모두 사라짐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Wingdings" panose="05000000000000000000" pitchFamily="2" charset="2"/>
              </a:rPr>
              <a:t>)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Docker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형식이므로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늘 시스템을 설정을 새로 </a:t>
            </a:r>
            <a:r>
              <a:rPr lang="ko-KR" alt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해줘야함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구글 드라이브 기준이므로 용량에 제한이 있음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(15G)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026" name="Picture 2" descr="구글 코랩 (Google Colab) - 머신 러닝 처음 배우는 사람에게 안성맞춤 : 네이버 블로그">
            <a:extLst>
              <a:ext uri="{FF2B5EF4-FFF2-40B4-BE49-F238E27FC236}">
                <a16:creationId xmlns:a16="http://schemas.microsoft.com/office/drawing/2014/main" id="{FB0C3B90-BB3C-4307-9627-636B3245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530433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7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9D517D-08FA-4150-ABB0-4E0D0CC6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0" y="1411139"/>
            <a:ext cx="8191736" cy="46523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1F80A0C-F502-4262-9516-E53F26CF0834}"/>
              </a:ext>
            </a:extLst>
          </p:cNvPr>
          <p:cNvSpPr/>
          <p:nvPr/>
        </p:nvSpPr>
        <p:spPr>
          <a:xfrm>
            <a:off x="3826276" y="5672832"/>
            <a:ext cx="2219417" cy="253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48;p6">
            <a:extLst>
              <a:ext uri="{FF2B5EF4-FFF2-40B4-BE49-F238E27FC236}">
                <a16:creationId xmlns:a16="http://schemas.microsoft.com/office/drawing/2014/main" id="{97E8AA05-A41A-4A97-B496-72772E93AC89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Colab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 방법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794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777263-B63A-4882-878A-471E13ED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2" y="1335495"/>
            <a:ext cx="8797771" cy="45243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AB5D8F7-19D9-42B2-9767-A23D0AA7B0B6}"/>
              </a:ext>
            </a:extLst>
          </p:cNvPr>
          <p:cNvSpPr/>
          <p:nvPr/>
        </p:nvSpPr>
        <p:spPr>
          <a:xfrm>
            <a:off x="332912" y="2751872"/>
            <a:ext cx="2108447" cy="2272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A54499-5F77-4B49-9126-B2DD1E615E34}"/>
              </a:ext>
            </a:extLst>
          </p:cNvPr>
          <p:cNvSpPr/>
          <p:nvPr/>
        </p:nvSpPr>
        <p:spPr>
          <a:xfrm>
            <a:off x="4567560" y="1429099"/>
            <a:ext cx="572611" cy="364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48;p6">
            <a:extLst>
              <a:ext uri="{FF2B5EF4-FFF2-40B4-BE49-F238E27FC236}">
                <a16:creationId xmlns:a16="http://schemas.microsoft.com/office/drawing/2014/main" id="{0C0B1CBF-2294-4521-8DE8-F36B1D25B715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Colab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 방법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4638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744634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Darknet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9D517D-08FA-4150-ABB0-4E0D0CC6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0" y="1331240"/>
            <a:ext cx="8191736" cy="46523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72E283-EB85-49D6-9B64-9FBD082F5271}"/>
              </a:ext>
            </a:extLst>
          </p:cNvPr>
          <p:cNvSpPr/>
          <p:nvPr/>
        </p:nvSpPr>
        <p:spPr>
          <a:xfrm>
            <a:off x="3843291" y="5033640"/>
            <a:ext cx="2219417" cy="253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48;p6">
            <a:extLst>
              <a:ext uri="{FF2B5EF4-FFF2-40B4-BE49-F238E27FC236}">
                <a16:creationId xmlns:a16="http://schemas.microsoft.com/office/drawing/2014/main" id="{B97C4717-3FFD-44CE-B384-1CD220AAA14C}"/>
              </a:ext>
            </a:extLst>
          </p:cNvPr>
          <p:cNvSpPr txBox="1"/>
          <p:nvPr/>
        </p:nvSpPr>
        <p:spPr>
          <a:xfrm>
            <a:off x="452500" y="738211"/>
            <a:ext cx="900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Colab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 방법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86234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636</Words>
  <Application>Microsoft Office PowerPoint</Application>
  <PresentationFormat>A4 용지(210x297mm)</PresentationFormat>
  <Paragraphs>164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Wingdings</vt:lpstr>
      <vt:lpstr>맑은 고딕</vt:lpstr>
      <vt:lpstr>맑은 고딕</vt:lpstr>
      <vt:lpstr>Arial</vt:lpstr>
      <vt:lpstr>Raleway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733</cp:lastModifiedBy>
  <cp:revision>13</cp:revision>
  <dcterms:modified xsi:type="dcterms:W3CDTF">2020-09-02T15:50:41Z</dcterms:modified>
</cp:coreProperties>
</file>