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61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73" r:id="rId17"/>
  </p:sldIdLst>
  <p:sldSz cx="9906000" cy="6858000" type="A4"/>
  <p:notesSz cx="6888163" cy="10020300"/>
  <p:embeddedFontLst>
    <p:embeddedFont>
      <p:font typeface="Raleway" panose="020B0600000101010101" charset="0"/>
      <p:regular r:id="rId19"/>
      <p:bold r:id="rId20"/>
      <p:italic r:id="rId21"/>
      <p:boldItalic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117">
          <p15:clr>
            <a:srgbClr val="A4A3A4"/>
          </p15:clr>
        </p15:guide>
        <p15:guide id="3" orient="horz" pos="1933">
          <p15:clr>
            <a:srgbClr val="A4A3A4"/>
          </p15:clr>
        </p15:guide>
        <p15:guide id="4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7">
          <p15:clr>
            <a:srgbClr val="A4A3A4"/>
          </p15:clr>
        </p15:guide>
        <p15:guide id="2" pos="3158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hax8+NFUM48hS5AyPVL4p+6U0x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43" y="48"/>
      </p:cViewPr>
      <p:guideLst>
        <p:guide orient="horz" pos="2157"/>
        <p:guide pos="3117"/>
        <p:guide orient="horz" pos="1933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77"/>
        <p:guide pos="3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01899" y="0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" name="Google Shape;9;n" descr="C:/Users/wegokorea/AppData/Roaming/PolarisOffice/ETemp/8668_9018624/fImage229324454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7926" y="4092731"/>
            <a:ext cx="696216" cy="20383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1705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1796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8505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765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2108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8207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9" name="Google Shape;279;p17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7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750888"/>
            <a:ext cx="542766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9138" y="4758608"/>
            <a:ext cx="5511174" cy="450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275" tIns="48125" rIns="96275" bIns="481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901898" y="9515935"/>
            <a:ext cx="2985621" cy="501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4819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0843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1394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8908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7768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8"/>
          <p:cNvSpPr txBox="1"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body" idx="1"/>
          </p:nvPr>
        </p:nvSpPr>
        <p:spPr>
          <a:xfrm rot="5400000">
            <a:off x="2689860" y="-594360"/>
            <a:ext cx="452628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9"/>
          <p:cNvSpPr txBox="1">
            <a:spLocks noGrp="1"/>
          </p:cNvSpPr>
          <p:nvPr>
            <p:ph type="title"/>
          </p:nvPr>
        </p:nvSpPr>
        <p:spPr>
          <a:xfrm rot="5400000">
            <a:off x="6061868" y="1993108"/>
            <a:ext cx="5851525" cy="241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body" idx="1"/>
          </p:nvPr>
        </p:nvSpPr>
        <p:spPr>
          <a:xfrm rot="5400000">
            <a:off x="1150144" y="-338930"/>
            <a:ext cx="5851525" cy="707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9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75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leway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536575" y="1600201"/>
            <a:ext cx="47466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5448300" y="1600201"/>
            <a:ext cx="47466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body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body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body"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>
            <a:spLocks noGrp="1"/>
          </p:cNvSpPr>
          <p:nvPr>
            <p:ph type="pic" idx="2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 amt="66000"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8"/>
          <p:cNvSpPr txBox="1"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8"/>
          <p:cNvSpPr/>
          <p:nvPr/>
        </p:nvSpPr>
        <p:spPr>
          <a:xfrm>
            <a:off x="-87630" y="6830695"/>
            <a:ext cx="10081260" cy="8636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" name="Google Shape;17;p18" descr="D:\wego\wego korea document\company logo\새로운 로고.jp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265368" y="6035017"/>
            <a:ext cx="1424360" cy="4616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"/>
          <p:cNvGrpSpPr/>
          <p:nvPr/>
        </p:nvGrpSpPr>
        <p:grpSpPr>
          <a:xfrm>
            <a:off x="596515" y="2739730"/>
            <a:ext cx="8712969" cy="977299"/>
            <a:chOff x="501401" y="2783865"/>
            <a:chExt cx="8919074" cy="1048459"/>
          </a:xfrm>
        </p:grpSpPr>
        <p:sp>
          <p:nvSpPr>
            <p:cNvPr id="93" name="Google Shape;93;p1"/>
            <p:cNvSpPr txBox="1"/>
            <p:nvPr/>
          </p:nvSpPr>
          <p:spPr>
            <a:xfrm>
              <a:off x="501401" y="2783865"/>
              <a:ext cx="8919074" cy="6933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2020 자율주행 교육</a:t>
              </a:r>
              <a:endParaRPr sz="3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4110355" y="3493770"/>
              <a:ext cx="5257165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Malgun Gothic"/>
                <a:buNone/>
              </a:pPr>
              <a:r>
                <a:rPr lang="en-US" sz="16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WeGo 위고 주식회사</a:t>
              </a:r>
              <a:endParaRPr/>
            </a:p>
          </p:txBody>
        </p:sp>
        <p:cxnSp>
          <p:nvCxnSpPr>
            <p:cNvPr id="95" name="Google Shape;95;p1"/>
            <p:cNvCxnSpPr/>
            <p:nvPr/>
          </p:nvCxnSpPr>
          <p:spPr>
            <a:xfrm rot="10800000" flipH="1">
              <a:off x="1791351" y="3493770"/>
              <a:ext cx="6412887" cy="3302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Linux </a:t>
            </a:r>
            <a:r>
              <a:rPr lang="ko-KR" alt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 </a:t>
            </a:r>
            <a:r>
              <a:rPr lang="ko-KR" alt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실행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FF507D-0B9B-4F85-AFBA-76ED70AE5A03}"/>
              </a:ext>
            </a:extLst>
          </p:cNvPr>
          <p:cNvSpPr txBox="1"/>
          <p:nvPr/>
        </p:nvSpPr>
        <p:spPr>
          <a:xfrm>
            <a:off x="315340" y="859616"/>
            <a:ext cx="8832915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ex) Linux </a:t>
            </a:r>
            <a:r>
              <a:rPr lang="ko-KR" altLang="en-US" sz="1800" dirty="0">
                <a:latin typeface="+mj-ea"/>
                <a:ea typeface="+mj-ea"/>
              </a:rPr>
              <a:t>부팅 시</a:t>
            </a:r>
            <a:r>
              <a:rPr lang="en-US" altLang="ko-KR" sz="1800" dirty="0">
                <a:latin typeface="+mj-ea"/>
                <a:ea typeface="+mj-ea"/>
              </a:rPr>
              <a:t>, ROS </a:t>
            </a:r>
            <a:r>
              <a:rPr lang="ko-KR" altLang="en-US" sz="1800" dirty="0">
                <a:latin typeface="+mj-ea"/>
                <a:ea typeface="+mj-ea"/>
              </a:rPr>
              <a:t>특정 </a:t>
            </a:r>
            <a:r>
              <a:rPr lang="en-US" altLang="ko-KR" sz="1800" dirty="0">
                <a:latin typeface="+mj-ea"/>
                <a:ea typeface="+mj-ea"/>
              </a:rPr>
              <a:t>launch file </a:t>
            </a:r>
            <a:r>
              <a:rPr lang="ko-KR" altLang="en-US" sz="1800" dirty="0">
                <a:latin typeface="+mj-ea"/>
                <a:ea typeface="+mj-ea"/>
              </a:rPr>
              <a:t>실행</a:t>
            </a: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.service </a:t>
            </a:r>
            <a:r>
              <a:rPr lang="ko-KR" altLang="en-US" sz="1800" dirty="0">
                <a:latin typeface="+mj-ea"/>
                <a:ea typeface="+mj-ea"/>
              </a:rPr>
              <a:t>파일의 구조</a:t>
            </a: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[Service]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Type </a:t>
            </a:r>
            <a:r>
              <a:rPr lang="en-US" altLang="ko-KR" sz="1800" dirty="0">
                <a:latin typeface="+mj-ea"/>
                <a:ea typeface="+mj-ea"/>
                <a:sym typeface="Wingdings" panose="05000000000000000000" pitchFamily="2" charset="2"/>
              </a:rPr>
              <a:t> simple, forking, </a:t>
            </a:r>
            <a:r>
              <a:rPr lang="en-US" altLang="ko-KR" sz="1800" dirty="0" err="1">
                <a:latin typeface="+mj-ea"/>
                <a:ea typeface="+mj-ea"/>
                <a:sym typeface="Wingdings" panose="05000000000000000000" pitchFamily="2" charset="2"/>
              </a:rPr>
              <a:t>oneshot</a:t>
            </a:r>
            <a:r>
              <a:rPr lang="en-US" altLang="ko-KR" sz="1800" dirty="0">
                <a:latin typeface="+mj-ea"/>
                <a:ea typeface="+mj-ea"/>
                <a:sym typeface="Wingdings" panose="05000000000000000000" pitchFamily="2" charset="2"/>
              </a:rPr>
              <a:t>, notify, </a:t>
            </a:r>
            <a:r>
              <a:rPr lang="en-US" altLang="ko-KR" sz="1800" dirty="0" err="1">
                <a:latin typeface="+mj-ea"/>
                <a:ea typeface="+mj-ea"/>
                <a:sym typeface="Wingdings" panose="05000000000000000000" pitchFamily="2" charset="2"/>
              </a:rPr>
              <a:t>dbus</a:t>
            </a:r>
            <a:r>
              <a:rPr lang="en-US" altLang="ko-KR" sz="1800" dirty="0">
                <a:latin typeface="+mj-ea"/>
                <a:ea typeface="+mj-ea"/>
                <a:sym typeface="Wingdings" panose="05000000000000000000" pitchFamily="2" charset="2"/>
              </a:rPr>
              <a:t>, idle</a:t>
            </a:r>
            <a:r>
              <a:rPr lang="ko-KR" altLang="en-US" sz="1800" dirty="0">
                <a:latin typeface="+mj-ea"/>
                <a:ea typeface="+mj-ea"/>
                <a:sym typeface="Wingdings" panose="05000000000000000000" pitchFamily="2" charset="2"/>
              </a:rPr>
              <a:t> 등 프로그램의 타입을 명시</a:t>
            </a:r>
            <a:endParaRPr lang="en-US" altLang="ko-KR" sz="1800" dirty="0">
              <a:latin typeface="+mj-ea"/>
              <a:ea typeface="+mj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err="1">
                <a:latin typeface="+mj-ea"/>
                <a:ea typeface="+mj-ea"/>
                <a:sym typeface="Wingdings" panose="05000000000000000000" pitchFamily="2" charset="2"/>
              </a:rPr>
              <a:t>ExecStart</a:t>
            </a:r>
            <a:r>
              <a:rPr lang="en-US" altLang="ko-KR" sz="1800" dirty="0">
                <a:latin typeface="+mj-ea"/>
                <a:ea typeface="+mj-ea"/>
                <a:sym typeface="Wingdings" panose="05000000000000000000" pitchFamily="2" charset="2"/>
              </a:rPr>
              <a:t>  </a:t>
            </a:r>
            <a:r>
              <a:rPr lang="ko-KR" altLang="en-US" sz="1800" dirty="0">
                <a:latin typeface="+mj-ea"/>
                <a:ea typeface="+mj-ea"/>
                <a:sym typeface="Wingdings" panose="05000000000000000000" pitchFamily="2" charset="2"/>
              </a:rPr>
              <a:t>부팅 시 실행할 스크립트의 경로</a:t>
            </a:r>
            <a:endParaRPr lang="en-US" altLang="ko-KR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711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Linux </a:t>
            </a:r>
            <a:r>
              <a:rPr lang="ko-KR" alt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 </a:t>
            </a:r>
            <a:r>
              <a:rPr lang="ko-KR" alt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실행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FF507D-0B9B-4F85-AFBA-76ED70AE5A03}"/>
              </a:ext>
            </a:extLst>
          </p:cNvPr>
          <p:cNvSpPr txBox="1"/>
          <p:nvPr/>
        </p:nvSpPr>
        <p:spPr>
          <a:xfrm>
            <a:off x="315340" y="859616"/>
            <a:ext cx="8832915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ex) Linux </a:t>
            </a:r>
            <a:r>
              <a:rPr lang="ko-KR" altLang="en-US" sz="1800" dirty="0">
                <a:latin typeface="+mj-ea"/>
                <a:ea typeface="+mj-ea"/>
              </a:rPr>
              <a:t>부팅 시</a:t>
            </a:r>
            <a:r>
              <a:rPr lang="en-US" altLang="ko-KR" sz="1800" dirty="0">
                <a:latin typeface="+mj-ea"/>
                <a:ea typeface="+mj-ea"/>
              </a:rPr>
              <a:t>, ROS </a:t>
            </a:r>
            <a:r>
              <a:rPr lang="ko-KR" altLang="en-US" sz="1800" dirty="0">
                <a:latin typeface="+mj-ea"/>
                <a:ea typeface="+mj-ea"/>
              </a:rPr>
              <a:t>특정 </a:t>
            </a:r>
            <a:r>
              <a:rPr lang="en-US" altLang="ko-KR" sz="1800" dirty="0">
                <a:latin typeface="+mj-ea"/>
                <a:ea typeface="+mj-ea"/>
              </a:rPr>
              <a:t>launch file </a:t>
            </a:r>
            <a:r>
              <a:rPr lang="ko-KR" altLang="en-US" sz="1800" dirty="0">
                <a:latin typeface="+mj-ea"/>
                <a:ea typeface="+mj-ea"/>
              </a:rPr>
              <a:t>실행</a:t>
            </a: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j-ea"/>
                <a:ea typeface="+mj-ea"/>
              </a:rPr>
              <a:t>이 후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en-US" altLang="ko-KR" sz="1800" dirty="0" err="1">
                <a:latin typeface="+mj-ea"/>
                <a:ea typeface="+mj-ea"/>
              </a:rPr>
              <a:t>ExecStart</a:t>
            </a:r>
            <a:r>
              <a:rPr lang="ko-KR" altLang="en-US" sz="1800" dirty="0">
                <a:latin typeface="+mj-ea"/>
                <a:ea typeface="+mj-ea"/>
              </a:rPr>
              <a:t>의 경로의 파일 생성 필요</a:t>
            </a: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vim /home/wego/ros_init.sh </a:t>
            </a:r>
            <a:r>
              <a:rPr lang="ko-KR" altLang="en-US" sz="1800" dirty="0">
                <a:latin typeface="+mj-ea"/>
                <a:ea typeface="+mj-ea"/>
              </a:rPr>
              <a:t>로 파일 생성</a:t>
            </a: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91569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Linux </a:t>
            </a:r>
            <a:r>
              <a:rPr lang="ko-KR" alt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 </a:t>
            </a:r>
            <a:r>
              <a:rPr lang="ko-KR" alt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실행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FF507D-0B9B-4F85-AFBA-76ED70AE5A03}"/>
              </a:ext>
            </a:extLst>
          </p:cNvPr>
          <p:cNvSpPr txBox="1"/>
          <p:nvPr/>
        </p:nvSpPr>
        <p:spPr>
          <a:xfrm>
            <a:off x="315340" y="859616"/>
            <a:ext cx="8832915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ex) Linux </a:t>
            </a:r>
            <a:r>
              <a:rPr lang="ko-KR" altLang="en-US" sz="1800" dirty="0">
                <a:latin typeface="+mj-ea"/>
                <a:ea typeface="+mj-ea"/>
              </a:rPr>
              <a:t>부팅 시</a:t>
            </a:r>
            <a:r>
              <a:rPr lang="en-US" altLang="ko-KR" sz="1800" dirty="0">
                <a:latin typeface="+mj-ea"/>
                <a:ea typeface="+mj-ea"/>
              </a:rPr>
              <a:t>, ROS </a:t>
            </a:r>
            <a:r>
              <a:rPr lang="ko-KR" altLang="en-US" sz="1800" dirty="0">
                <a:latin typeface="+mj-ea"/>
                <a:ea typeface="+mj-ea"/>
              </a:rPr>
              <a:t>특정 </a:t>
            </a:r>
            <a:r>
              <a:rPr lang="en-US" altLang="ko-KR" sz="1800" dirty="0">
                <a:latin typeface="+mj-ea"/>
                <a:ea typeface="+mj-ea"/>
              </a:rPr>
              <a:t>launch file </a:t>
            </a:r>
            <a:r>
              <a:rPr lang="ko-KR" altLang="en-US" sz="1800" dirty="0">
                <a:latin typeface="+mj-ea"/>
                <a:ea typeface="+mj-ea"/>
              </a:rPr>
              <a:t>실행</a:t>
            </a: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#! /bin/bash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source /opt/</a:t>
            </a:r>
            <a:r>
              <a:rPr lang="en-US" altLang="ko-KR" sz="1800" dirty="0" err="1">
                <a:latin typeface="+mj-ea"/>
                <a:ea typeface="+mj-ea"/>
              </a:rPr>
              <a:t>ros</a:t>
            </a:r>
            <a:r>
              <a:rPr lang="en-US" altLang="ko-KR" sz="1800" dirty="0">
                <a:latin typeface="+mj-ea"/>
                <a:ea typeface="+mj-ea"/>
              </a:rPr>
              <a:t>/melodic/</a:t>
            </a:r>
            <a:r>
              <a:rPr lang="en-US" altLang="ko-KR" sz="1800" dirty="0" err="1">
                <a:latin typeface="+mj-ea"/>
                <a:ea typeface="+mj-ea"/>
              </a:rPr>
              <a:t>setup.bash</a:t>
            </a: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source home/wego/</a:t>
            </a:r>
            <a:r>
              <a:rPr lang="en-US" altLang="ko-KR" sz="1800" dirty="0" err="1">
                <a:latin typeface="+mj-ea"/>
                <a:ea typeface="+mj-ea"/>
              </a:rPr>
              <a:t>catkin_ws</a:t>
            </a:r>
            <a:r>
              <a:rPr lang="en-US" altLang="ko-KR" sz="1800" dirty="0">
                <a:latin typeface="+mj-ea"/>
                <a:ea typeface="+mj-ea"/>
              </a:rPr>
              <a:t>/</a:t>
            </a:r>
            <a:r>
              <a:rPr lang="en-US" altLang="ko-KR" sz="1800" dirty="0" err="1">
                <a:latin typeface="+mj-ea"/>
                <a:ea typeface="+mj-ea"/>
              </a:rPr>
              <a:t>devel</a:t>
            </a:r>
            <a:r>
              <a:rPr lang="en-US" altLang="ko-KR" sz="1800" dirty="0">
                <a:latin typeface="+mj-ea"/>
                <a:ea typeface="+mj-ea"/>
              </a:rPr>
              <a:t>/</a:t>
            </a:r>
            <a:r>
              <a:rPr lang="en-US" altLang="ko-KR" sz="1800" dirty="0" err="1">
                <a:latin typeface="+mj-ea"/>
                <a:ea typeface="+mj-ea"/>
              </a:rPr>
              <a:t>setup.bash</a:t>
            </a: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export ROS_MASTER_URI=http://localhost:11311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export ROS_HOSTNAME = localhost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sleep 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err="1">
                <a:latin typeface="+mj-ea"/>
                <a:ea typeface="+mj-ea"/>
              </a:rPr>
              <a:t>roslaunch</a:t>
            </a:r>
            <a:r>
              <a:rPr lang="en-US" altLang="ko-KR" sz="1800" dirty="0">
                <a:latin typeface="+mj-ea"/>
                <a:ea typeface="+mj-ea"/>
              </a:rPr>
              <a:t> racecar </a:t>
            </a:r>
            <a:r>
              <a:rPr lang="en-US" altLang="ko-KR" sz="1800" dirty="0" err="1">
                <a:latin typeface="+mj-ea"/>
                <a:ea typeface="+mj-ea"/>
              </a:rPr>
              <a:t>teleop.launch</a:t>
            </a:r>
            <a:endParaRPr lang="en-US" altLang="ko-KR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6700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Linux </a:t>
            </a:r>
            <a:r>
              <a:rPr lang="ko-KR" alt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 </a:t>
            </a:r>
            <a:r>
              <a:rPr lang="ko-KR" alt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실행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FF507D-0B9B-4F85-AFBA-76ED70AE5A03}"/>
              </a:ext>
            </a:extLst>
          </p:cNvPr>
          <p:cNvSpPr txBox="1"/>
          <p:nvPr/>
        </p:nvSpPr>
        <p:spPr>
          <a:xfrm>
            <a:off x="315340" y="859616"/>
            <a:ext cx="8832915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ex) Linux </a:t>
            </a:r>
            <a:r>
              <a:rPr lang="ko-KR" altLang="en-US" sz="1800" dirty="0">
                <a:latin typeface="+mj-ea"/>
                <a:ea typeface="+mj-ea"/>
              </a:rPr>
              <a:t>부팅 시</a:t>
            </a:r>
            <a:r>
              <a:rPr lang="en-US" altLang="ko-KR" sz="1800" dirty="0">
                <a:latin typeface="+mj-ea"/>
                <a:ea typeface="+mj-ea"/>
              </a:rPr>
              <a:t>, ROS </a:t>
            </a:r>
            <a:r>
              <a:rPr lang="ko-KR" altLang="en-US" sz="1800" dirty="0">
                <a:latin typeface="+mj-ea"/>
                <a:ea typeface="+mj-ea"/>
              </a:rPr>
              <a:t>특정 </a:t>
            </a:r>
            <a:r>
              <a:rPr lang="en-US" altLang="ko-KR" sz="1800" dirty="0">
                <a:latin typeface="+mj-ea"/>
                <a:ea typeface="+mj-ea"/>
              </a:rPr>
              <a:t>launch file </a:t>
            </a:r>
            <a:r>
              <a:rPr lang="ko-KR" altLang="en-US" sz="1800" dirty="0">
                <a:latin typeface="+mj-ea"/>
                <a:ea typeface="+mj-ea"/>
              </a:rPr>
              <a:t>실행</a:t>
            </a: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j-ea"/>
                <a:ea typeface="+mj-ea"/>
              </a:rPr>
              <a:t>이 후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en-US" altLang="ko-KR" sz="1800" dirty="0" err="1">
                <a:latin typeface="+mj-ea"/>
                <a:ea typeface="+mj-ea"/>
              </a:rPr>
              <a:t>Systemd</a:t>
            </a:r>
            <a:r>
              <a:rPr lang="ko-KR" altLang="en-US" sz="1800" dirty="0">
                <a:latin typeface="+mj-ea"/>
                <a:ea typeface="+mj-ea"/>
              </a:rPr>
              <a:t>에 </a:t>
            </a:r>
            <a:r>
              <a:rPr lang="en-US" altLang="ko-KR" sz="1800" dirty="0">
                <a:latin typeface="+mj-ea"/>
                <a:ea typeface="+mj-ea"/>
              </a:rPr>
              <a:t>service </a:t>
            </a:r>
            <a:r>
              <a:rPr lang="ko-KR" altLang="en-US" sz="1800" dirty="0">
                <a:latin typeface="+mj-ea"/>
                <a:ea typeface="+mj-ea"/>
              </a:rPr>
              <a:t>등록</a:t>
            </a: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err="1">
                <a:latin typeface="+mj-ea"/>
                <a:ea typeface="+mj-ea"/>
              </a:rPr>
              <a:t>systemctl</a:t>
            </a:r>
            <a:r>
              <a:rPr lang="en-US" altLang="ko-KR" sz="1800" dirty="0">
                <a:latin typeface="+mj-ea"/>
                <a:ea typeface="+mj-ea"/>
              </a:rPr>
              <a:t> daemon-reload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err="1">
                <a:latin typeface="+mj-ea"/>
                <a:ea typeface="+mj-ea"/>
              </a:rPr>
              <a:t>systemctl</a:t>
            </a:r>
            <a:r>
              <a:rPr lang="en-US" altLang="ko-KR" sz="1800" dirty="0">
                <a:latin typeface="+mj-ea"/>
                <a:ea typeface="+mj-ea"/>
              </a:rPr>
              <a:t> enable </a:t>
            </a:r>
            <a:r>
              <a:rPr lang="en-US" altLang="ko-KR" sz="1800" dirty="0" err="1">
                <a:latin typeface="+mj-ea"/>
                <a:ea typeface="+mj-ea"/>
              </a:rPr>
              <a:t>ros_init.service</a:t>
            </a:r>
            <a:r>
              <a:rPr lang="en-US" altLang="ko-KR" sz="1800" dirty="0">
                <a:latin typeface="+mj-ea"/>
                <a:ea typeface="+mj-ea"/>
              </a:rPr>
              <a:t> (</a:t>
            </a:r>
            <a:r>
              <a:rPr lang="ko-KR" altLang="en-US" sz="1800" dirty="0">
                <a:latin typeface="+mj-ea"/>
                <a:ea typeface="+mj-ea"/>
              </a:rPr>
              <a:t>자동 실행 등록</a:t>
            </a:r>
            <a:r>
              <a:rPr lang="en-US" altLang="ko-KR" sz="1800" dirty="0">
                <a:latin typeface="+mj-ea"/>
                <a:ea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err="1">
                <a:latin typeface="+mj-ea"/>
                <a:ea typeface="+mj-ea"/>
              </a:rPr>
              <a:t>systemctl</a:t>
            </a:r>
            <a:r>
              <a:rPr lang="en-US" altLang="ko-KR" sz="1800" dirty="0">
                <a:latin typeface="+mj-ea"/>
                <a:ea typeface="+mj-ea"/>
              </a:rPr>
              <a:t> start </a:t>
            </a:r>
            <a:r>
              <a:rPr lang="en-US" altLang="ko-KR" sz="1800" dirty="0" err="1">
                <a:latin typeface="+mj-ea"/>
                <a:ea typeface="+mj-ea"/>
              </a:rPr>
              <a:t>ros_init.service</a:t>
            </a:r>
            <a:r>
              <a:rPr lang="en-US" altLang="ko-KR" sz="1800" dirty="0">
                <a:latin typeface="+mj-ea"/>
                <a:ea typeface="+mj-ea"/>
              </a:rPr>
              <a:t> (</a:t>
            </a:r>
            <a:r>
              <a:rPr lang="ko-KR" altLang="en-US" sz="1800" dirty="0">
                <a:latin typeface="+mj-ea"/>
                <a:ea typeface="+mj-ea"/>
              </a:rPr>
              <a:t>서비스 실행</a:t>
            </a:r>
            <a:r>
              <a:rPr lang="en-US" altLang="ko-KR" sz="1800" dirty="0"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377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Linux </a:t>
            </a:r>
            <a:r>
              <a:rPr lang="ko-KR" alt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 </a:t>
            </a:r>
            <a:r>
              <a:rPr lang="ko-KR" alt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실행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FF507D-0B9B-4F85-AFBA-76ED70AE5A03}"/>
              </a:ext>
            </a:extLst>
          </p:cNvPr>
          <p:cNvSpPr txBox="1"/>
          <p:nvPr/>
        </p:nvSpPr>
        <p:spPr>
          <a:xfrm>
            <a:off x="315340" y="859616"/>
            <a:ext cx="8832915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ex) Linux </a:t>
            </a:r>
            <a:r>
              <a:rPr lang="ko-KR" altLang="en-US" sz="1800" dirty="0">
                <a:latin typeface="+mj-ea"/>
                <a:ea typeface="+mj-ea"/>
              </a:rPr>
              <a:t>부팅 시</a:t>
            </a:r>
            <a:r>
              <a:rPr lang="en-US" altLang="ko-KR" sz="1800" dirty="0">
                <a:latin typeface="+mj-ea"/>
                <a:ea typeface="+mj-ea"/>
              </a:rPr>
              <a:t>, ROS </a:t>
            </a:r>
            <a:r>
              <a:rPr lang="ko-KR" altLang="en-US" sz="1800" dirty="0">
                <a:latin typeface="+mj-ea"/>
                <a:ea typeface="+mj-ea"/>
              </a:rPr>
              <a:t>특정 </a:t>
            </a:r>
            <a:r>
              <a:rPr lang="en-US" altLang="ko-KR" sz="1800" dirty="0">
                <a:latin typeface="+mj-ea"/>
                <a:ea typeface="+mj-ea"/>
              </a:rPr>
              <a:t>launch file </a:t>
            </a:r>
            <a:r>
              <a:rPr lang="ko-KR" altLang="en-US" sz="1800" dirty="0">
                <a:latin typeface="+mj-ea"/>
                <a:ea typeface="+mj-ea"/>
              </a:rPr>
              <a:t>실행</a:t>
            </a: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err="1">
                <a:latin typeface="+mj-ea"/>
                <a:ea typeface="+mj-ea"/>
              </a:rPr>
              <a:t>systemctl</a:t>
            </a:r>
            <a:r>
              <a:rPr lang="en-US" altLang="ko-KR" sz="1800" dirty="0">
                <a:latin typeface="+mj-ea"/>
                <a:ea typeface="+mj-ea"/>
              </a:rPr>
              <a:t> status </a:t>
            </a:r>
            <a:r>
              <a:rPr lang="en-US" altLang="ko-KR" sz="1800" dirty="0" err="1">
                <a:latin typeface="+mj-ea"/>
                <a:ea typeface="+mj-ea"/>
              </a:rPr>
              <a:t>service_name.service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en-US" altLang="ko-KR" sz="1800" dirty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latin typeface="+mj-ea"/>
                <a:ea typeface="+mj-ea"/>
                <a:sym typeface="Wingdings" panose="05000000000000000000" pitchFamily="2" charset="2"/>
              </a:rPr>
              <a:t>서비스 실행 상태 확인</a:t>
            </a:r>
            <a:endParaRPr lang="en-US" altLang="ko-KR" sz="1800" dirty="0">
              <a:latin typeface="+mj-ea"/>
              <a:ea typeface="+mj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err="1">
                <a:latin typeface="+mj-ea"/>
                <a:ea typeface="+mj-ea"/>
                <a:sym typeface="Wingdings" panose="05000000000000000000" pitchFamily="2" charset="2"/>
              </a:rPr>
              <a:t>systemctl</a:t>
            </a:r>
            <a:r>
              <a:rPr lang="en-US" altLang="ko-KR" sz="1800" dirty="0">
                <a:latin typeface="+mj-ea"/>
                <a:ea typeface="+mj-ea"/>
                <a:sym typeface="Wingdings" panose="05000000000000000000" pitchFamily="2" charset="2"/>
              </a:rPr>
              <a:t> start </a:t>
            </a:r>
            <a:r>
              <a:rPr lang="en-US" altLang="ko-KR" sz="1800" dirty="0" err="1">
                <a:latin typeface="+mj-ea"/>
                <a:ea typeface="+mj-ea"/>
                <a:sym typeface="Wingdings" panose="05000000000000000000" pitchFamily="2" charset="2"/>
              </a:rPr>
              <a:t>service_name.service</a:t>
            </a:r>
            <a:r>
              <a:rPr lang="en-US" altLang="ko-KR" sz="1800" dirty="0">
                <a:latin typeface="+mj-ea"/>
                <a:ea typeface="+mj-ea"/>
                <a:sym typeface="Wingdings" panose="05000000000000000000" pitchFamily="2" charset="2"/>
              </a:rPr>
              <a:t>  </a:t>
            </a:r>
            <a:r>
              <a:rPr lang="ko-KR" altLang="en-US" sz="1800" dirty="0">
                <a:latin typeface="+mj-ea"/>
                <a:ea typeface="+mj-ea"/>
                <a:sym typeface="Wingdings" panose="05000000000000000000" pitchFamily="2" charset="2"/>
              </a:rPr>
              <a:t>서비스 실행</a:t>
            </a:r>
            <a:endParaRPr lang="en-US" altLang="ko-KR" sz="1800" dirty="0">
              <a:latin typeface="+mj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err="1">
                <a:latin typeface="+mj-ea"/>
                <a:sym typeface="Wingdings" panose="05000000000000000000" pitchFamily="2" charset="2"/>
              </a:rPr>
              <a:t>systemctl</a:t>
            </a:r>
            <a:r>
              <a:rPr lang="en-US" altLang="ko-KR" sz="1800" dirty="0">
                <a:latin typeface="+mj-ea"/>
                <a:sym typeface="Wingdings" panose="05000000000000000000" pitchFamily="2" charset="2"/>
              </a:rPr>
              <a:t> restart </a:t>
            </a:r>
            <a:r>
              <a:rPr lang="en-US" altLang="ko-KR" sz="1800" dirty="0" err="1">
                <a:latin typeface="+mj-ea"/>
                <a:sym typeface="Wingdings" panose="05000000000000000000" pitchFamily="2" charset="2"/>
              </a:rPr>
              <a:t>serivce_name.service</a:t>
            </a:r>
            <a:r>
              <a:rPr lang="en-US" altLang="ko-KR" sz="1800" dirty="0">
                <a:latin typeface="+mj-ea"/>
                <a:sym typeface="Wingdings" panose="05000000000000000000" pitchFamily="2" charset="2"/>
              </a:rPr>
              <a:t>  </a:t>
            </a:r>
            <a:r>
              <a:rPr lang="ko-KR" altLang="en-US" sz="1800" dirty="0">
                <a:latin typeface="+mj-ea"/>
                <a:sym typeface="Wingdings" panose="05000000000000000000" pitchFamily="2" charset="2"/>
              </a:rPr>
              <a:t>서비스 재실행</a:t>
            </a:r>
            <a:endParaRPr lang="en-US" altLang="ko-KR" sz="1800" dirty="0">
              <a:latin typeface="+mj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err="1">
                <a:latin typeface="+mj-ea"/>
                <a:sym typeface="Wingdings" panose="05000000000000000000" pitchFamily="2" charset="2"/>
              </a:rPr>
              <a:t>systemctl</a:t>
            </a:r>
            <a:r>
              <a:rPr lang="en-US" altLang="ko-KR" sz="1800" dirty="0">
                <a:latin typeface="+mj-ea"/>
                <a:sym typeface="Wingdings" panose="05000000000000000000" pitchFamily="2" charset="2"/>
              </a:rPr>
              <a:t> stop </a:t>
            </a:r>
            <a:r>
              <a:rPr lang="en-US" altLang="ko-KR" sz="1800" dirty="0" err="1">
                <a:latin typeface="+mj-ea"/>
                <a:sym typeface="Wingdings" panose="05000000000000000000" pitchFamily="2" charset="2"/>
              </a:rPr>
              <a:t>serivce_name.service</a:t>
            </a:r>
            <a:r>
              <a:rPr lang="en-US" altLang="ko-KR" sz="1800" dirty="0">
                <a:latin typeface="+mj-ea"/>
                <a:sym typeface="Wingdings" panose="05000000000000000000" pitchFamily="2" charset="2"/>
              </a:rPr>
              <a:t>  </a:t>
            </a:r>
            <a:r>
              <a:rPr lang="ko-KR" altLang="en-US" sz="1800" dirty="0">
                <a:latin typeface="+mj-ea"/>
                <a:sym typeface="Wingdings" panose="05000000000000000000" pitchFamily="2" charset="2"/>
              </a:rPr>
              <a:t>서비스 정지</a:t>
            </a:r>
            <a:endParaRPr lang="en-US" altLang="ko-KR" sz="1800" dirty="0">
              <a:latin typeface="+mj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err="1">
                <a:latin typeface="+mj-ea"/>
                <a:sym typeface="Wingdings" panose="05000000000000000000" pitchFamily="2" charset="2"/>
              </a:rPr>
              <a:t>systemctl</a:t>
            </a:r>
            <a:r>
              <a:rPr lang="en-US" altLang="ko-KR" sz="1800" dirty="0">
                <a:latin typeface="+mj-ea"/>
                <a:sym typeface="Wingdings" panose="05000000000000000000" pitchFamily="2" charset="2"/>
              </a:rPr>
              <a:t> enable </a:t>
            </a:r>
            <a:r>
              <a:rPr lang="en-US" altLang="ko-KR" sz="1800" dirty="0" err="1">
                <a:latin typeface="+mj-ea"/>
                <a:sym typeface="Wingdings" panose="05000000000000000000" pitchFamily="2" charset="2"/>
              </a:rPr>
              <a:t>serivce_name.service</a:t>
            </a:r>
            <a:r>
              <a:rPr lang="en-US" altLang="ko-KR" sz="1800" dirty="0">
                <a:latin typeface="+mj-ea"/>
                <a:sym typeface="Wingdings" panose="05000000000000000000" pitchFamily="2" charset="2"/>
              </a:rPr>
              <a:t>  </a:t>
            </a:r>
            <a:r>
              <a:rPr lang="ko-KR" altLang="en-US" sz="1800" dirty="0">
                <a:latin typeface="+mj-ea"/>
                <a:sym typeface="Wingdings" panose="05000000000000000000" pitchFamily="2" charset="2"/>
              </a:rPr>
              <a:t>부팅 시 서비스 자동 실행 등록</a:t>
            </a:r>
            <a:endParaRPr lang="en-US" altLang="ko-KR" sz="1800" dirty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err="1">
                <a:latin typeface="+mj-ea"/>
                <a:sym typeface="Wingdings" panose="05000000000000000000" pitchFamily="2" charset="2"/>
              </a:rPr>
              <a:t>systemctl</a:t>
            </a:r>
            <a:r>
              <a:rPr lang="en-US" altLang="ko-KR" sz="1800" dirty="0">
                <a:latin typeface="+mj-ea"/>
                <a:sym typeface="Wingdings" panose="05000000000000000000" pitchFamily="2" charset="2"/>
              </a:rPr>
              <a:t> disable </a:t>
            </a:r>
            <a:r>
              <a:rPr lang="en-US" altLang="ko-KR" sz="1800" dirty="0" err="1">
                <a:latin typeface="+mj-ea"/>
                <a:sym typeface="Wingdings" panose="05000000000000000000" pitchFamily="2" charset="2"/>
              </a:rPr>
              <a:t>serivce_name.service</a:t>
            </a:r>
            <a:r>
              <a:rPr lang="en-US" altLang="ko-KR" sz="1800" dirty="0">
                <a:latin typeface="+mj-ea"/>
                <a:sym typeface="Wingdings" panose="05000000000000000000" pitchFamily="2" charset="2"/>
              </a:rPr>
              <a:t>  </a:t>
            </a:r>
            <a:r>
              <a:rPr lang="ko-KR" altLang="en-US" sz="1800" dirty="0">
                <a:latin typeface="+mj-ea"/>
                <a:sym typeface="Wingdings" panose="05000000000000000000" pitchFamily="2" charset="2"/>
              </a:rPr>
              <a:t>부팅 시 서비스 자동 실행 등록 취소</a:t>
            </a:r>
            <a:endParaRPr lang="en-US" altLang="ko-KR" sz="1800" dirty="0">
              <a:latin typeface="+mj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err="1">
                <a:latin typeface="+mj-ea"/>
                <a:sym typeface="Wingdings" panose="05000000000000000000" pitchFamily="2" charset="2"/>
              </a:rPr>
              <a:t>systemctl</a:t>
            </a:r>
            <a:r>
              <a:rPr lang="en-US" altLang="ko-KR" sz="1800" dirty="0">
                <a:latin typeface="+mj-ea"/>
                <a:sym typeface="Wingdings" panose="05000000000000000000" pitchFamily="2" charset="2"/>
              </a:rPr>
              <a:t> list-units –type=service  </a:t>
            </a:r>
            <a:r>
              <a:rPr lang="ko-KR" altLang="en-US" sz="1800" dirty="0">
                <a:latin typeface="+mj-ea"/>
                <a:sym typeface="Wingdings" panose="05000000000000000000" pitchFamily="2" charset="2"/>
              </a:rPr>
              <a:t>실행 중인 서비스 목록 확인</a:t>
            </a:r>
            <a:endParaRPr lang="en-US" altLang="ko-KR" sz="1800" dirty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53202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Linux </a:t>
            </a:r>
            <a:r>
              <a:rPr lang="ko-KR" alt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 </a:t>
            </a:r>
            <a:r>
              <a:rPr lang="ko-KR" alt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실행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FF507D-0B9B-4F85-AFBA-76ED70AE5A03}"/>
              </a:ext>
            </a:extLst>
          </p:cNvPr>
          <p:cNvSpPr txBox="1"/>
          <p:nvPr/>
        </p:nvSpPr>
        <p:spPr>
          <a:xfrm>
            <a:off x="315340" y="859616"/>
            <a:ext cx="8832915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ex) Linux </a:t>
            </a:r>
            <a:r>
              <a:rPr lang="ko-KR" altLang="en-US" sz="1800" dirty="0">
                <a:latin typeface="+mj-ea"/>
                <a:ea typeface="+mj-ea"/>
              </a:rPr>
              <a:t>부팅 시</a:t>
            </a:r>
            <a:r>
              <a:rPr lang="en-US" altLang="ko-KR" sz="1800" dirty="0">
                <a:latin typeface="+mj-ea"/>
                <a:ea typeface="+mj-ea"/>
              </a:rPr>
              <a:t>, ROS </a:t>
            </a:r>
            <a:r>
              <a:rPr lang="ko-KR" altLang="en-US" sz="1800" dirty="0">
                <a:latin typeface="+mj-ea"/>
                <a:ea typeface="+mj-ea"/>
              </a:rPr>
              <a:t>특정 </a:t>
            </a:r>
            <a:r>
              <a:rPr lang="en-US" altLang="ko-KR" sz="1800" dirty="0">
                <a:latin typeface="+mj-ea"/>
                <a:ea typeface="+mj-ea"/>
              </a:rPr>
              <a:t>launch file </a:t>
            </a:r>
            <a:r>
              <a:rPr lang="ko-KR" altLang="en-US" sz="1800" dirty="0">
                <a:latin typeface="+mj-ea"/>
                <a:ea typeface="+mj-ea"/>
              </a:rPr>
              <a:t>실행</a:t>
            </a: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err="1">
                <a:latin typeface="+mj-ea"/>
                <a:sym typeface="Wingdings" panose="05000000000000000000" pitchFamily="2" charset="2"/>
              </a:rPr>
              <a:t>systemctl</a:t>
            </a:r>
            <a:r>
              <a:rPr lang="en-US" altLang="ko-KR" sz="1800" dirty="0">
                <a:latin typeface="+mj-ea"/>
                <a:sym typeface="Wingdings" panose="05000000000000000000" pitchFamily="2" charset="2"/>
              </a:rPr>
              <a:t> list-units –type=service  </a:t>
            </a:r>
            <a:r>
              <a:rPr lang="ko-KR" altLang="en-US" sz="1800" dirty="0">
                <a:latin typeface="+mj-ea"/>
                <a:sym typeface="Wingdings" panose="05000000000000000000" pitchFamily="2" charset="2"/>
              </a:rPr>
              <a:t>실행 중인 서비스 목록 확인</a:t>
            </a:r>
            <a:endParaRPr lang="en-US" altLang="ko-KR" sz="1800" dirty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j-ea"/>
              </a:rPr>
              <a:t>위 명령어를 통해</a:t>
            </a:r>
            <a:r>
              <a:rPr lang="en-US" altLang="ko-KR" sz="1800" dirty="0">
                <a:latin typeface="+mj-ea"/>
              </a:rPr>
              <a:t>, </a:t>
            </a:r>
            <a:r>
              <a:rPr lang="ko-KR" altLang="en-US" sz="1800" dirty="0">
                <a:latin typeface="+mj-ea"/>
              </a:rPr>
              <a:t>실행 상태 및 오류 발생 여부 파악</a:t>
            </a:r>
            <a:endParaRPr lang="en-US" altLang="ko-KR" sz="1800" dirty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err="1">
                <a:latin typeface="+mj-ea"/>
              </a:rPr>
              <a:t>systemctl</a:t>
            </a:r>
            <a:r>
              <a:rPr lang="en-US" altLang="ko-KR" sz="1800" dirty="0">
                <a:latin typeface="+mj-ea"/>
              </a:rPr>
              <a:t> status </a:t>
            </a:r>
            <a:r>
              <a:rPr lang="en-US" altLang="ko-KR" sz="1800" dirty="0" err="1">
                <a:latin typeface="+mj-ea"/>
              </a:rPr>
              <a:t>service_name.service</a:t>
            </a:r>
            <a:r>
              <a:rPr lang="en-US" altLang="ko-KR" sz="1800" dirty="0">
                <a:latin typeface="+mj-ea"/>
              </a:rPr>
              <a:t> </a:t>
            </a:r>
            <a:r>
              <a:rPr lang="en-US" altLang="ko-KR" sz="1800" dirty="0">
                <a:latin typeface="+mj-ea"/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latin typeface="+mj-ea"/>
                <a:sym typeface="Wingdings" panose="05000000000000000000" pitchFamily="2" charset="2"/>
              </a:rPr>
              <a:t>서비스 상태 파악</a:t>
            </a:r>
            <a:endParaRPr lang="en-US" altLang="ko-KR" sz="1800" dirty="0">
              <a:latin typeface="+mj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j-ea"/>
                <a:sym typeface="Wingdings" panose="05000000000000000000" pitchFamily="2" charset="2"/>
              </a:rPr>
              <a:t>위 명령어를 통해</a:t>
            </a:r>
            <a:r>
              <a:rPr lang="en-US" altLang="ko-KR" sz="1800" dirty="0">
                <a:latin typeface="+mj-ea"/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latin typeface="+mj-ea"/>
                <a:sym typeface="Wingdings" panose="05000000000000000000" pitchFamily="2" charset="2"/>
              </a:rPr>
              <a:t>실행 상태 및 오류 발생 시 원인 파악 가능</a:t>
            </a:r>
            <a:endParaRPr lang="en-US" altLang="ko-KR" sz="1800" dirty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6790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83" name="Google Shape;283;p17" descr="qna | ㅍㅍㅅ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7572" y="1480964"/>
            <a:ext cx="6920654" cy="3896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128464" y="332656"/>
            <a:ext cx="1567180" cy="400685"/>
          </a:xfrm>
          <a:prstGeom prst="rect">
            <a:avLst/>
          </a:prstGeom>
          <a:solidFill>
            <a:srgbClr val="0F243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561654" y="332655"/>
            <a:ext cx="69762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2"/>
          <p:cNvCxnSpPr/>
          <p:nvPr/>
        </p:nvCxnSpPr>
        <p:spPr>
          <a:xfrm>
            <a:off x="1725490" y="532045"/>
            <a:ext cx="7101205" cy="1270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2"/>
          <p:cNvSpPr txBox="1"/>
          <p:nvPr/>
        </p:nvSpPr>
        <p:spPr>
          <a:xfrm>
            <a:off x="751134" y="1059095"/>
            <a:ext cx="8403731" cy="6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Linux </a:t>
            </a:r>
            <a:r>
              <a:rPr lang="ko-KR" altLang="en-US" sz="2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 실행</a:t>
            </a:r>
            <a:endParaRPr sz="24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>
            <a:off x="1969335" y="1673806"/>
            <a:ext cx="3217902" cy="3217902"/>
          </a:xfrm>
          <a:prstGeom prst="rect">
            <a:avLst/>
          </a:prstGeom>
          <a:solidFill>
            <a:srgbClr val="0F243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1975525" y="1790899"/>
            <a:ext cx="3152995" cy="1530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44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65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35" name="Google Shape;135;p5"/>
          <p:cNvCxnSpPr/>
          <p:nvPr/>
        </p:nvCxnSpPr>
        <p:spPr>
          <a:xfrm>
            <a:off x="2374860" y="3090545"/>
            <a:ext cx="2809796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6" name="Google Shape;136;p5"/>
          <p:cNvSpPr txBox="1"/>
          <p:nvPr/>
        </p:nvSpPr>
        <p:spPr>
          <a:xfrm>
            <a:off x="2318723" y="4126252"/>
            <a:ext cx="2809796" cy="467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25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Linux </a:t>
            </a:r>
            <a:r>
              <a:rPr lang="ko-KR" altLang="en-US" sz="1625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자동실행</a:t>
            </a:r>
            <a:endParaRPr sz="1625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Linux </a:t>
            </a:r>
            <a:r>
              <a:rPr lang="ko-KR" alt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 </a:t>
            </a:r>
            <a:r>
              <a:rPr lang="ko-KR" alt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실행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FF507D-0B9B-4F85-AFBA-76ED70AE5A03}"/>
              </a:ext>
            </a:extLst>
          </p:cNvPr>
          <p:cNvSpPr txBox="1"/>
          <p:nvPr/>
        </p:nvSpPr>
        <p:spPr>
          <a:xfrm>
            <a:off x="443060" y="886120"/>
            <a:ext cx="8832915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Linux</a:t>
            </a:r>
            <a:r>
              <a:rPr lang="ko-KR" altLang="en-US" sz="1800" dirty="0">
                <a:latin typeface="+mj-ea"/>
                <a:ea typeface="+mj-ea"/>
              </a:rPr>
              <a:t> 부팅 과정 </a:t>
            </a:r>
            <a:r>
              <a:rPr lang="en-US" altLang="ko-KR" sz="1800" dirty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1800" dirty="0" err="1">
                <a:latin typeface="+mj-ea"/>
                <a:ea typeface="+mj-ea"/>
                <a:sym typeface="Wingdings" panose="05000000000000000000" pitchFamily="2" charset="2"/>
              </a:rPr>
              <a:t>부트로더의</a:t>
            </a:r>
            <a:r>
              <a:rPr lang="ko-KR" altLang="en-US" sz="1800" dirty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latin typeface="+mj-ea"/>
                <a:ea typeface="+mj-ea"/>
                <a:sym typeface="Wingdings" panose="05000000000000000000" pitchFamily="2" charset="2"/>
              </a:rPr>
              <a:t>OS</a:t>
            </a:r>
            <a:r>
              <a:rPr lang="ko-KR" altLang="en-US" sz="1800" dirty="0">
                <a:latin typeface="+mj-ea"/>
                <a:ea typeface="+mj-ea"/>
                <a:sym typeface="Wingdings" panose="05000000000000000000" pitchFamily="2" charset="2"/>
              </a:rPr>
              <a:t>로드</a:t>
            </a:r>
            <a:r>
              <a:rPr lang="en-US" altLang="ko-KR" sz="1800" dirty="0">
                <a:latin typeface="+mj-ea"/>
                <a:ea typeface="+mj-ea"/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latin typeface="+mj-ea"/>
                <a:ea typeface="+mj-ea"/>
                <a:sym typeface="Wingdings" panose="05000000000000000000" pitchFamily="2" charset="2"/>
              </a:rPr>
              <a:t>커널 로드</a:t>
            </a:r>
            <a:endParaRPr lang="en-US" altLang="ko-KR" sz="1800" dirty="0">
              <a:latin typeface="+mj-ea"/>
              <a:ea typeface="+mj-ea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err="1">
                <a:latin typeface="+mj-ea"/>
                <a:ea typeface="+mj-ea"/>
                <a:sym typeface="Wingdings" panose="05000000000000000000" pitchFamily="2" charset="2"/>
              </a:rPr>
              <a:t>커널로드까지</a:t>
            </a:r>
            <a:r>
              <a:rPr lang="ko-KR" altLang="en-US" sz="1800" dirty="0">
                <a:latin typeface="+mj-ea"/>
                <a:ea typeface="+mj-ea"/>
                <a:sym typeface="Wingdings" panose="05000000000000000000" pitchFamily="2" charset="2"/>
              </a:rPr>
              <a:t> 완료 후</a:t>
            </a:r>
            <a:r>
              <a:rPr lang="en-US" altLang="ko-KR" sz="1800" dirty="0">
                <a:latin typeface="+mj-ea"/>
                <a:ea typeface="+mj-ea"/>
                <a:sym typeface="Wingdings" panose="05000000000000000000" pitchFamily="2" charset="2"/>
              </a:rPr>
              <a:t>, Process ID</a:t>
            </a:r>
            <a:r>
              <a:rPr lang="ko-KR" altLang="en-US" sz="1800" dirty="0">
                <a:latin typeface="+mj-ea"/>
                <a:ea typeface="+mj-ea"/>
                <a:sym typeface="Wingdings" panose="05000000000000000000" pitchFamily="2" charset="2"/>
              </a:rPr>
              <a:t>가 </a:t>
            </a:r>
            <a:r>
              <a:rPr lang="en-US" altLang="ko-KR" sz="1800" dirty="0">
                <a:latin typeface="+mj-ea"/>
                <a:ea typeface="+mj-ea"/>
                <a:sym typeface="Wingdings" panose="05000000000000000000" pitchFamily="2" charset="2"/>
              </a:rPr>
              <a:t>1</a:t>
            </a:r>
            <a:r>
              <a:rPr lang="ko-KR" altLang="en-US" sz="1800" dirty="0">
                <a:latin typeface="+mj-ea"/>
                <a:ea typeface="+mj-ea"/>
                <a:sym typeface="Wingdings" panose="05000000000000000000" pitchFamily="2" charset="2"/>
              </a:rPr>
              <a:t>인 </a:t>
            </a:r>
            <a:r>
              <a:rPr lang="en-US" altLang="ko-KR" sz="1800" dirty="0">
                <a:latin typeface="+mj-ea"/>
                <a:ea typeface="+mj-ea"/>
                <a:sym typeface="Wingdings" panose="05000000000000000000" pitchFamily="2" charset="2"/>
              </a:rPr>
              <a:t>Init Process</a:t>
            </a:r>
            <a:r>
              <a:rPr lang="ko-KR" altLang="en-US" sz="1800" dirty="0">
                <a:latin typeface="+mj-ea"/>
                <a:ea typeface="+mj-ea"/>
                <a:sym typeface="Wingdings" panose="05000000000000000000" pitchFamily="2" charset="2"/>
              </a:rPr>
              <a:t>가 실행</a:t>
            </a:r>
            <a:endParaRPr lang="en-US" altLang="ko-KR" sz="1800" dirty="0">
              <a:latin typeface="+mj-ea"/>
              <a:ea typeface="+mj-ea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j-ea"/>
                <a:ea typeface="+mj-ea"/>
                <a:sym typeface="Wingdings" panose="05000000000000000000" pitchFamily="2" charset="2"/>
              </a:rPr>
              <a:t>기존의 리눅스의 경우</a:t>
            </a:r>
            <a:r>
              <a:rPr lang="en-US" altLang="ko-KR" sz="1800" dirty="0">
                <a:latin typeface="+mj-ea"/>
                <a:ea typeface="+mj-ea"/>
                <a:sym typeface="Wingdings" panose="05000000000000000000" pitchFamily="2" charset="2"/>
              </a:rPr>
              <a:t>, Init </a:t>
            </a:r>
            <a:r>
              <a:rPr lang="ko-KR" altLang="en-US" sz="1800" dirty="0">
                <a:latin typeface="+mj-ea"/>
                <a:ea typeface="+mj-ea"/>
                <a:sym typeface="Wingdings" panose="05000000000000000000" pitchFamily="2" charset="2"/>
              </a:rPr>
              <a:t>시스템을 통해 프로세스를 실행</a:t>
            </a:r>
            <a:endParaRPr lang="en-US" altLang="ko-KR" sz="1800" dirty="0">
              <a:latin typeface="+mj-ea"/>
              <a:ea typeface="+mj-ea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j-ea"/>
                <a:ea typeface="+mj-ea"/>
                <a:sym typeface="Wingdings" panose="05000000000000000000" pitchFamily="2" charset="2"/>
              </a:rPr>
              <a:t>최근의 경우</a:t>
            </a:r>
            <a:r>
              <a:rPr lang="en-US" altLang="ko-KR" sz="1800" dirty="0">
                <a:latin typeface="+mj-ea"/>
                <a:ea typeface="+mj-ea"/>
                <a:sym typeface="Wingdings" panose="05000000000000000000" pitchFamily="2" charset="2"/>
              </a:rPr>
              <a:t>, Init </a:t>
            </a:r>
            <a:r>
              <a:rPr lang="ko-KR" altLang="en-US" sz="1800" dirty="0">
                <a:latin typeface="+mj-ea"/>
                <a:ea typeface="+mj-ea"/>
                <a:sym typeface="Wingdings" panose="05000000000000000000" pitchFamily="2" charset="2"/>
              </a:rPr>
              <a:t>대신 </a:t>
            </a:r>
            <a:r>
              <a:rPr lang="en-US" altLang="ko-KR" sz="1800" dirty="0" err="1">
                <a:latin typeface="+mj-ea"/>
                <a:ea typeface="+mj-ea"/>
                <a:sym typeface="Wingdings" panose="05000000000000000000" pitchFamily="2" charset="2"/>
              </a:rPr>
              <a:t>Systemd</a:t>
            </a:r>
            <a:r>
              <a:rPr lang="ko-KR" altLang="en-US" sz="1800" dirty="0">
                <a:latin typeface="+mj-ea"/>
                <a:ea typeface="+mj-ea"/>
                <a:sym typeface="Wingdings" panose="05000000000000000000" pitchFamily="2" charset="2"/>
              </a:rPr>
              <a:t>라는 </a:t>
            </a:r>
            <a:r>
              <a:rPr lang="en-US" altLang="ko-KR" sz="1800" dirty="0" err="1">
                <a:latin typeface="+mj-ea"/>
                <a:ea typeface="+mj-ea"/>
                <a:sym typeface="Wingdings" panose="05000000000000000000" pitchFamily="2" charset="2"/>
              </a:rPr>
              <a:t>init</a:t>
            </a:r>
            <a:r>
              <a:rPr lang="en-US" altLang="ko-KR" sz="1800" dirty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+mj-ea"/>
                <a:ea typeface="+mj-ea"/>
                <a:sym typeface="Wingdings" panose="05000000000000000000" pitchFamily="2" charset="2"/>
              </a:rPr>
              <a:t>시스템을 기본 </a:t>
            </a:r>
            <a:r>
              <a:rPr lang="en-US" altLang="ko-KR" sz="1800" dirty="0" err="1">
                <a:latin typeface="+mj-ea"/>
                <a:ea typeface="+mj-ea"/>
                <a:sym typeface="Wingdings" panose="05000000000000000000" pitchFamily="2" charset="2"/>
              </a:rPr>
              <a:t>init</a:t>
            </a:r>
            <a:r>
              <a:rPr lang="en-US" altLang="ko-KR" sz="1800" dirty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+mj-ea"/>
                <a:ea typeface="+mj-ea"/>
                <a:sym typeface="Wingdings" panose="05000000000000000000" pitchFamily="2" charset="2"/>
              </a:rPr>
              <a:t>시스템으로 사용</a:t>
            </a:r>
            <a:endParaRPr lang="ko-KR" altLang="en-US" sz="18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Linux </a:t>
            </a:r>
            <a:r>
              <a:rPr lang="ko-KR" alt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 </a:t>
            </a:r>
            <a:r>
              <a:rPr lang="ko-KR" alt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실행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FF507D-0B9B-4F85-AFBA-76ED70AE5A03}"/>
              </a:ext>
            </a:extLst>
          </p:cNvPr>
          <p:cNvSpPr txBox="1"/>
          <p:nvPr/>
        </p:nvSpPr>
        <p:spPr>
          <a:xfrm>
            <a:off x="443060" y="886120"/>
            <a:ext cx="8832915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err="1">
                <a:latin typeface="+mj-ea"/>
                <a:ea typeface="+mj-ea"/>
              </a:rPr>
              <a:t>ps</a:t>
            </a:r>
            <a:r>
              <a:rPr lang="en-US" altLang="ko-KR" sz="1800" dirty="0">
                <a:latin typeface="+mj-ea"/>
                <a:ea typeface="+mj-ea"/>
              </a:rPr>
              <a:t> –</a:t>
            </a:r>
            <a:r>
              <a:rPr lang="en-US" altLang="ko-KR" sz="1800" dirty="0" err="1">
                <a:latin typeface="+mj-ea"/>
                <a:ea typeface="+mj-ea"/>
              </a:rPr>
              <a:t>ef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ko-KR" altLang="en-US" sz="1800" dirty="0">
                <a:latin typeface="+mj-ea"/>
                <a:ea typeface="+mj-ea"/>
              </a:rPr>
              <a:t>명령어를 통해</a:t>
            </a:r>
            <a:r>
              <a:rPr lang="en-US" altLang="ko-KR" sz="1800" dirty="0">
                <a:latin typeface="+mj-ea"/>
                <a:ea typeface="+mj-ea"/>
              </a:rPr>
              <a:t>, Process</a:t>
            </a:r>
            <a:r>
              <a:rPr lang="ko-KR" altLang="en-US" sz="1800" dirty="0">
                <a:latin typeface="+mj-ea"/>
                <a:ea typeface="+mj-ea"/>
              </a:rPr>
              <a:t>의 </a:t>
            </a:r>
            <a:r>
              <a:rPr lang="en-US" altLang="ko-KR" sz="1800" dirty="0">
                <a:latin typeface="+mj-ea"/>
                <a:ea typeface="+mj-ea"/>
              </a:rPr>
              <a:t>ID</a:t>
            </a:r>
            <a:r>
              <a:rPr lang="ko-KR" altLang="en-US" sz="1800" dirty="0">
                <a:latin typeface="+mj-ea"/>
                <a:ea typeface="+mj-ea"/>
              </a:rPr>
              <a:t>와 </a:t>
            </a:r>
            <a:r>
              <a:rPr lang="en-US" altLang="ko-KR" sz="1800" dirty="0">
                <a:latin typeface="+mj-ea"/>
                <a:ea typeface="+mj-ea"/>
              </a:rPr>
              <a:t>Process ID</a:t>
            </a:r>
            <a:r>
              <a:rPr lang="ko-KR" altLang="en-US" sz="1800" dirty="0">
                <a:latin typeface="+mj-ea"/>
                <a:ea typeface="+mj-ea"/>
              </a:rPr>
              <a:t>가 </a:t>
            </a:r>
            <a:r>
              <a:rPr lang="en-US" altLang="ko-KR" sz="1800" dirty="0">
                <a:latin typeface="+mj-ea"/>
                <a:ea typeface="+mj-ea"/>
              </a:rPr>
              <a:t>1</a:t>
            </a:r>
            <a:r>
              <a:rPr lang="ko-KR" altLang="en-US" sz="1800" dirty="0">
                <a:latin typeface="+mj-ea"/>
                <a:ea typeface="+mj-ea"/>
              </a:rPr>
              <a:t>인 </a:t>
            </a:r>
            <a:r>
              <a:rPr lang="en-US" altLang="ko-KR" sz="1800" dirty="0" err="1">
                <a:latin typeface="+mj-ea"/>
                <a:ea typeface="+mj-ea"/>
              </a:rPr>
              <a:t>init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ko-KR" altLang="en-US" sz="1800" dirty="0">
                <a:latin typeface="+mj-ea"/>
                <a:ea typeface="+mj-ea"/>
              </a:rPr>
              <a:t>프로세스를 확인 가능</a:t>
            </a: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j-ea"/>
                <a:ea typeface="+mj-ea"/>
              </a:rPr>
              <a:t>기존 </a:t>
            </a:r>
            <a:r>
              <a:rPr lang="en-US" altLang="ko-KR" sz="1800" dirty="0" err="1">
                <a:latin typeface="+mj-ea"/>
                <a:ea typeface="+mj-ea"/>
              </a:rPr>
              <a:t>init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ko-KR" altLang="en-US" sz="1800" dirty="0">
                <a:latin typeface="+mj-ea"/>
                <a:ea typeface="+mj-ea"/>
              </a:rPr>
              <a:t>시스템의 경우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부팅 시 병렬 처리를 지원하지 않는 단점이 있음</a:t>
            </a: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CPU </a:t>
            </a:r>
            <a:r>
              <a:rPr lang="ko-KR" altLang="en-US" sz="1800" dirty="0">
                <a:latin typeface="+mj-ea"/>
                <a:ea typeface="+mj-ea"/>
              </a:rPr>
              <a:t>발전으로 인해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멀티 코어 </a:t>
            </a:r>
            <a:r>
              <a:rPr lang="en-US" altLang="ko-KR" sz="1800" dirty="0">
                <a:latin typeface="+mj-ea"/>
                <a:ea typeface="+mj-ea"/>
              </a:rPr>
              <a:t>CPU</a:t>
            </a:r>
            <a:r>
              <a:rPr lang="ko-KR" altLang="en-US" sz="1800" dirty="0">
                <a:latin typeface="+mj-ea"/>
                <a:ea typeface="+mj-ea"/>
              </a:rPr>
              <a:t>가 일반화 되었지만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en-US" altLang="ko-KR" sz="1800" dirty="0" err="1">
                <a:latin typeface="+mj-ea"/>
                <a:ea typeface="+mj-ea"/>
              </a:rPr>
              <a:t>init</a:t>
            </a:r>
            <a:r>
              <a:rPr lang="ko-KR" altLang="en-US" sz="1800" dirty="0">
                <a:latin typeface="+mj-ea"/>
                <a:ea typeface="+mj-ea"/>
              </a:rPr>
              <a:t> 시스템의 경우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업데이트가 되지않아서 활용을 하지 못하는 문제가 있었음</a:t>
            </a: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j-ea"/>
                <a:ea typeface="+mj-ea"/>
              </a:rPr>
              <a:t>이를 개선한 것이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en-US" altLang="ko-KR" sz="1800" dirty="0" err="1">
                <a:latin typeface="+mj-ea"/>
                <a:ea typeface="+mj-ea"/>
              </a:rPr>
              <a:t>systemd</a:t>
            </a:r>
            <a:endParaRPr lang="ko-KR" altLang="en-US" sz="1800" dirty="0"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0C9A187-E23C-48DB-A0E0-CD965668E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69" y="3920854"/>
            <a:ext cx="857369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44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Linux </a:t>
            </a:r>
            <a:r>
              <a:rPr lang="ko-KR" alt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 </a:t>
            </a:r>
            <a:r>
              <a:rPr lang="ko-KR" alt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실행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FF507D-0B9B-4F85-AFBA-76ED70AE5A03}"/>
              </a:ext>
            </a:extLst>
          </p:cNvPr>
          <p:cNvSpPr txBox="1"/>
          <p:nvPr/>
        </p:nvSpPr>
        <p:spPr>
          <a:xfrm>
            <a:off x="443060" y="886120"/>
            <a:ext cx="8832915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err="1">
                <a:latin typeface="+mj-ea"/>
                <a:ea typeface="+mj-ea"/>
              </a:rPr>
              <a:t>Systemd</a:t>
            </a:r>
            <a:r>
              <a:rPr lang="ko-KR" altLang="en-US" sz="1800" dirty="0">
                <a:latin typeface="+mj-ea"/>
                <a:ea typeface="+mj-ea"/>
              </a:rPr>
              <a:t>의 경우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시스템 구조를 개선</a:t>
            </a: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j-ea"/>
                <a:ea typeface="+mj-ea"/>
              </a:rPr>
              <a:t>간단한 부팅 프로세스로 변경</a:t>
            </a: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j-ea"/>
                <a:ea typeface="+mj-ea"/>
              </a:rPr>
              <a:t>부팅 시 병렬 처리를 지원</a:t>
            </a:r>
          </a:p>
        </p:txBody>
      </p:sp>
    </p:spTree>
    <p:extLst>
      <p:ext uri="{BB962C8B-B14F-4D97-AF65-F5344CB8AC3E}">
        <p14:creationId xmlns:p14="http://schemas.microsoft.com/office/powerpoint/2010/main" val="412725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Linux </a:t>
            </a:r>
            <a:r>
              <a:rPr lang="ko-KR" alt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 </a:t>
            </a:r>
            <a:r>
              <a:rPr lang="ko-KR" alt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실행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FF507D-0B9B-4F85-AFBA-76ED70AE5A03}"/>
              </a:ext>
            </a:extLst>
          </p:cNvPr>
          <p:cNvSpPr txBox="1"/>
          <p:nvPr/>
        </p:nvSpPr>
        <p:spPr>
          <a:xfrm>
            <a:off x="443060" y="886120"/>
            <a:ext cx="8832915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ex) Linux </a:t>
            </a:r>
            <a:r>
              <a:rPr lang="ko-KR" altLang="en-US" sz="1800" dirty="0">
                <a:latin typeface="+mj-ea"/>
                <a:ea typeface="+mj-ea"/>
              </a:rPr>
              <a:t>부팅 시</a:t>
            </a:r>
            <a:r>
              <a:rPr lang="en-US" altLang="ko-KR" sz="1800" dirty="0">
                <a:latin typeface="+mj-ea"/>
                <a:ea typeface="+mj-ea"/>
              </a:rPr>
              <a:t>, ROS </a:t>
            </a:r>
            <a:r>
              <a:rPr lang="ko-KR" altLang="en-US" sz="1800" dirty="0">
                <a:latin typeface="+mj-ea"/>
                <a:ea typeface="+mj-ea"/>
              </a:rPr>
              <a:t>특정 </a:t>
            </a:r>
            <a:r>
              <a:rPr lang="en-US" altLang="ko-KR" sz="1800" dirty="0">
                <a:latin typeface="+mj-ea"/>
                <a:ea typeface="+mj-ea"/>
              </a:rPr>
              <a:t>launch file </a:t>
            </a:r>
            <a:r>
              <a:rPr lang="ko-KR" altLang="en-US" sz="1800" dirty="0">
                <a:latin typeface="+mj-ea"/>
                <a:ea typeface="+mj-ea"/>
              </a:rPr>
              <a:t>실행</a:t>
            </a: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cd</a:t>
            </a:r>
            <a:r>
              <a:rPr lang="ko-KR" altLang="en-US" sz="1800" dirty="0">
                <a:latin typeface="+mj-ea"/>
                <a:ea typeface="+mj-ea"/>
              </a:rPr>
              <a:t> </a:t>
            </a:r>
            <a:r>
              <a:rPr lang="en-US" altLang="ko-KR" sz="1800" dirty="0">
                <a:latin typeface="+mj-ea"/>
                <a:ea typeface="+mj-ea"/>
              </a:rPr>
              <a:t>/</a:t>
            </a:r>
            <a:r>
              <a:rPr lang="en-US" altLang="ko-KR" sz="1800" dirty="0" err="1">
                <a:latin typeface="+mj-ea"/>
                <a:ea typeface="+mj-ea"/>
              </a:rPr>
              <a:t>etc</a:t>
            </a:r>
            <a:r>
              <a:rPr lang="en-US" altLang="ko-KR" sz="1800" dirty="0">
                <a:latin typeface="+mj-ea"/>
                <a:ea typeface="+mj-ea"/>
              </a:rPr>
              <a:t>/system/system/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err="1">
                <a:latin typeface="+mj-ea"/>
                <a:ea typeface="+mj-ea"/>
              </a:rPr>
              <a:t>sudo</a:t>
            </a:r>
            <a:r>
              <a:rPr lang="en-US" altLang="ko-KR" sz="1800" dirty="0">
                <a:latin typeface="+mj-ea"/>
                <a:ea typeface="+mj-ea"/>
              </a:rPr>
              <a:t> vim </a:t>
            </a:r>
            <a:r>
              <a:rPr lang="en-US" altLang="ko-KR" sz="1800" dirty="0" err="1">
                <a:latin typeface="+mj-ea"/>
                <a:ea typeface="+mj-ea"/>
              </a:rPr>
              <a:t>ros_init.service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ko-KR" altLang="en-US" sz="1800" dirty="0">
                <a:latin typeface="+mj-ea"/>
                <a:ea typeface="+mj-ea"/>
              </a:rPr>
              <a:t>형태로 실행할 프로그램의 스크립트 작성</a:t>
            </a: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j-ea"/>
                <a:ea typeface="+mj-ea"/>
              </a:rPr>
              <a:t>최종 프로그램의 확장자는 </a:t>
            </a:r>
            <a:r>
              <a:rPr lang="en-US" altLang="ko-KR" sz="1800" dirty="0">
                <a:latin typeface="+mj-ea"/>
                <a:ea typeface="+mj-ea"/>
              </a:rPr>
              <a:t>.service </a:t>
            </a:r>
            <a:r>
              <a:rPr lang="ko-KR" altLang="en-US" sz="1800" dirty="0">
                <a:latin typeface="+mj-ea"/>
                <a:ea typeface="+mj-ea"/>
              </a:rPr>
              <a:t>형태가 되어야함</a:t>
            </a:r>
          </a:p>
        </p:txBody>
      </p:sp>
    </p:spTree>
    <p:extLst>
      <p:ext uri="{BB962C8B-B14F-4D97-AF65-F5344CB8AC3E}">
        <p14:creationId xmlns:p14="http://schemas.microsoft.com/office/powerpoint/2010/main" val="62852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Linux </a:t>
            </a:r>
            <a:r>
              <a:rPr lang="ko-KR" alt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 </a:t>
            </a:r>
            <a:r>
              <a:rPr lang="ko-KR" alt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실행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FF507D-0B9B-4F85-AFBA-76ED70AE5A03}"/>
              </a:ext>
            </a:extLst>
          </p:cNvPr>
          <p:cNvSpPr txBox="1"/>
          <p:nvPr/>
        </p:nvSpPr>
        <p:spPr>
          <a:xfrm>
            <a:off x="315340" y="859616"/>
            <a:ext cx="8832915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ex) Linux </a:t>
            </a:r>
            <a:r>
              <a:rPr lang="ko-KR" altLang="en-US" sz="1800" dirty="0">
                <a:latin typeface="+mj-ea"/>
                <a:ea typeface="+mj-ea"/>
              </a:rPr>
              <a:t>부팅 시</a:t>
            </a:r>
            <a:r>
              <a:rPr lang="en-US" altLang="ko-KR" sz="1800" dirty="0">
                <a:latin typeface="+mj-ea"/>
                <a:ea typeface="+mj-ea"/>
              </a:rPr>
              <a:t>, ROS </a:t>
            </a:r>
            <a:r>
              <a:rPr lang="ko-KR" altLang="en-US" sz="1800" dirty="0">
                <a:latin typeface="+mj-ea"/>
                <a:ea typeface="+mj-ea"/>
              </a:rPr>
              <a:t>특정 </a:t>
            </a:r>
            <a:r>
              <a:rPr lang="en-US" altLang="ko-KR" sz="1800" dirty="0">
                <a:latin typeface="+mj-ea"/>
                <a:ea typeface="+mj-ea"/>
              </a:rPr>
              <a:t>launch file </a:t>
            </a:r>
            <a:r>
              <a:rPr lang="ko-KR" altLang="en-US" sz="1800" dirty="0">
                <a:latin typeface="+mj-ea"/>
                <a:ea typeface="+mj-ea"/>
              </a:rPr>
              <a:t>실행</a:t>
            </a: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# /</a:t>
            </a:r>
            <a:r>
              <a:rPr lang="en-US" altLang="ko-KR" sz="1800" dirty="0" err="1">
                <a:latin typeface="+mj-ea"/>
                <a:ea typeface="+mj-ea"/>
              </a:rPr>
              <a:t>etc</a:t>
            </a:r>
            <a:r>
              <a:rPr lang="en-US" altLang="ko-KR" sz="1800" dirty="0">
                <a:latin typeface="+mj-ea"/>
                <a:ea typeface="+mj-ea"/>
              </a:rPr>
              <a:t>/system/system/</a:t>
            </a:r>
            <a:r>
              <a:rPr lang="en-US" altLang="ko-KR" sz="1800" dirty="0" err="1">
                <a:latin typeface="+mj-ea"/>
                <a:ea typeface="+mj-ea"/>
              </a:rPr>
              <a:t>ros_init.service</a:t>
            </a: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[Unit]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Description=Ros Init Daemon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[Service]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Type=simple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ExecStart=/home/wego/ros_init.sh # </a:t>
            </a:r>
            <a:r>
              <a:rPr lang="ko-KR" altLang="en-US" sz="1800" dirty="0">
                <a:latin typeface="+mj-ea"/>
                <a:ea typeface="+mj-ea"/>
              </a:rPr>
              <a:t>실행 할 스크립트의 경로</a:t>
            </a: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[Install]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err="1">
                <a:latin typeface="+mj-ea"/>
                <a:ea typeface="+mj-ea"/>
              </a:rPr>
              <a:t>WantedBy</a:t>
            </a:r>
            <a:r>
              <a:rPr lang="en-US" altLang="ko-KR" sz="1800" dirty="0">
                <a:latin typeface="+mj-ea"/>
                <a:ea typeface="+mj-ea"/>
              </a:rPr>
              <a:t>=multi-</a:t>
            </a:r>
            <a:r>
              <a:rPr lang="en-US" altLang="ko-KR" sz="1800" dirty="0" err="1">
                <a:latin typeface="+mj-ea"/>
                <a:ea typeface="+mj-ea"/>
              </a:rPr>
              <a:t>user.target</a:t>
            </a:r>
            <a:endParaRPr lang="en-US" altLang="ko-KR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274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Linux </a:t>
            </a:r>
            <a:r>
              <a:rPr lang="ko-KR" alt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 </a:t>
            </a:r>
            <a:r>
              <a:rPr lang="ko-KR" alt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실행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FF507D-0B9B-4F85-AFBA-76ED70AE5A03}"/>
              </a:ext>
            </a:extLst>
          </p:cNvPr>
          <p:cNvSpPr txBox="1"/>
          <p:nvPr/>
        </p:nvSpPr>
        <p:spPr>
          <a:xfrm>
            <a:off x="315340" y="859616"/>
            <a:ext cx="8832915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ex) Linux </a:t>
            </a:r>
            <a:r>
              <a:rPr lang="ko-KR" altLang="en-US" sz="1800" dirty="0">
                <a:latin typeface="+mj-ea"/>
                <a:ea typeface="+mj-ea"/>
              </a:rPr>
              <a:t>부팅 시</a:t>
            </a:r>
            <a:r>
              <a:rPr lang="en-US" altLang="ko-KR" sz="1800" dirty="0">
                <a:latin typeface="+mj-ea"/>
                <a:ea typeface="+mj-ea"/>
              </a:rPr>
              <a:t>, ROS </a:t>
            </a:r>
            <a:r>
              <a:rPr lang="ko-KR" altLang="en-US" sz="1800" dirty="0">
                <a:latin typeface="+mj-ea"/>
                <a:ea typeface="+mj-ea"/>
              </a:rPr>
              <a:t>특정 </a:t>
            </a:r>
            <a:r>
              <a:rPr lang="en-US" altLang="ko-KR" sz="1800" dirty="0">
                <a:latin typeface="+mj-ea"/>
                <a:ea typeface="+mj-ea"/>
              </a:rPr>
              <a:t>launch file </a:t>
            </a:r>
            <a:r>
              <a:rPr lang="ko-KR" altLang="en-US" sz="1800" dirty="0">
                <a:latin typeface="+mj-ea"/>
                <a:ea typeface="+mj-ea"/>
              </a:rPr>
              <a:t>실행</a:t>
            </a: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.service </a:t>
            </a:r>
            <a:r>
              <a:rPr lang="ko-KR" altLang="en-US" sz="1800" dirty="0">
                <a:latin typeface="+mj-ea"/>
                <a:ea typeface="+mj-ea"/>
              </a:rPr>
              <a:t>파일의 구조</a:t>
            </a: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[Unit]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Description </a:t>
            </a:r>
            <a:r>
              <a:rPr lang="en-US" altLang="ko-KR" sz="1800" dirty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latin typeface="+mj-ea"/>
                <a:ea typeface="+mj-ea"/>
                <a:sym typeface="Wingdings" panose="05000000000000000000" pitchFamily="2" charset="2"/>
              </a:rPr>
              <a:t>서비스 상태 확인 시 서비스 설명 란에 출력</a:t>
            </a:r>
            <a:endParaRPr lang="en-US" altLang="ko-KR" sz="1800" dirty="0">
              <a:latin typeface="+mj-ea"/>
              <a:ea typeface="+mj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  <a:sym typeface="Wingdings" panose="05000000000000000000" pitchFamily="2" charset="2"/>
              </a:rPr>
              <a:t>Requires=*.service  </a:t>
            </a:r>
            <a:r>
              <a:rPr lang="ko-KR" altLang="en-US" sz="1800" dirty="0">
                <a:latin typeface="+mj-ea"/>
                <a:ea typeface="+mj-ea"/>
                <a:sym typeface="Wingdings" panose="05000000000000000000" pitchFamily="2" charset="2"/>
              </a:rPr>
              <a:t>이 서비스를 실행하기 위한 서비스 의존성</a:t>
            </a:r>
            <a:endParaRPr lang="en-US" altLang="ko-KR" sz="1800" dirty="0">
              <a:latin typeface="+mj-ea"/>
              <a:ea typeface="+mj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  <a:sym typeface="Wingdings" panose="05000000000000000000" pitchFamily="2" charset="2"/>
              </a:rPr>
              <a:t>Before=*.service  </a:t>
            </a:r>
            <a:r>
              <a:rPr lang="ko-KR" altLang="en-US" sz="1800" dirty="0">
                <a:latin typeface="+mj-ea"/>
                <a:ea typeface="+mj-ea"/>
                <a:sym typeface="Wingdings" panose="05000000000000000000" pitchFamily="2" charset="2"/>
              </a:rPr>
              <a:t>이 서비스를 실행 후에 실행 해야 할 서비스</a:t>
            </a:r>
            <a:endParaRPr lang="en-US" altLang="ko-KR" sz="1800" dirty="0">
              <a:latin typeface="+mj-ea"/>
              <a:ea typeface="+mj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After=*.service </a:t>
            </a:r>
            <a:r>
              <a:rPr lang="en-US" altLang="ko-KR" sz="1800" dirty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latin typeface="+mj-ea"/>
                <a:ea typeface="+mj-ea"/>
                <a:sym typeface="Wingdings" panose="05000000000000000000" pitchFamily="2" charset="2"/>
              </a:rPr>
              <a:t>이</a:t>
            </a:r>
            <a:r>
              <a:rPr lang="en-US" altLang="ko-KR" sz="1800" dirty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+mj-ea"/>
                <a:ea typeface="+mj-ea"/>
                <a:sym typeface="Wingdings" panose="05000000000000000000" pitchFamily="2" charset="2"/>
              </a:rPr>
              <a:t>서비스를 실행 전에 실행 해야 할 서비스</a:t>
            </a:r>
            <a:endParaRPr lang="en-US" altLang="ko-KR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1890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721</Words>
  <Application>Microsoft Office PowerPoint</Application>
  <PresentationFormat>A4 용지(210x297mm)</PresentationFormat>
  <Paragraphs>139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Raleway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ATC_003</dc:creator>
  <cp:lastModifiedBy>733</cp:lastModifiedBy>
  <cp:revision>21</cp:revision>
  <dcterms:modified xsi:type="dcterms:W3CDTF">2020-09-04T01:32:02Z</dcterms:modified>
</cp:coreProperties>
</file>