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6000" cy="6858000" type="A4"/>
  <p:notesSz cx="6888163" cy="100203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Raleway" panose="020B0600000101010101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1zUdBwS7aH3bFAv6Z5TBfRJs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78"/>
      </p:cViewPr>
      <p:guideLst>
        <p:guide orient="horz" pos="2157"/>
        <p:guide pos="3117"/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01899" y="0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9;n" descr="C:/Users/wegokorea/AppData/Roaming/PolarisOffice/ETemp/8668_9018624/fImage229324454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2cb536a9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92cb536a92_1_6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92cb536a92_1_6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cb536a9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g92cb536a92_0_14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92cb536a92_0_14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2cb536a9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g92cb536a92_0_27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92cb536a92_0_27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2cb536a9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g92cb536a92_1_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92cb536a92_1_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cb536a9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600" cy="375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92cb536a92_1_26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92cb536a92_1_26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2cb536a92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g92cb536a92_1_38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92cb536a92_1_38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2cb536a9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7" name="Google Shape;187;g92cb536a92_1_51:notes"/>
          <p:cNvSpPr txBox="1">
            <a:spLocks noGrp="1"/>
          </p:cNvSpPr>
          <p:nvPr>
            <p:ph type="body" idx="1"/>
          </p:nvPr>
        </p:nvSpPr>
        <p:spPr>
          <a:xfrm>
            <a:off x="689138" y="4759363"/>
            <a:ext cx="5510400" cy="4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92cb536a92_1_51:notes"/>
          <p:cNvSpPr txBox="1">
            <a:spLocks noGrp="1"/>
          </p:cNvSpPr>
          <p:nvPr>
            <p:ph type="sldNum" idx="12"/>
          </p:nvPr>
        </p:nvSpPr>
        <p:spPr>
          <a:xfrm>
            <a:off x="3901899" y="9517442"/>
            <a:ext cx="29850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 rot="5400000">
            <a:off x="2689860" y="-594360"/>
            <a:ext cx="452628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 rot="5400000">
            <a:off x="6061868" y="1993108"/>
            <a:ext cx="5851525" cy="241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1150144" y="-338930"/>
            <a:ext cx="5851525" cy="707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leway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20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75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66000"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" name="Google Shape;17;p17" descr="D:\wego\wego korea document\company logo\새로운 로고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65368" y="6035017"/>
            <a:ext cx="1424360" cy="4616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dark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pjreddie.com/darknet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media/files/yolov3.weigh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2020 자율주행 교육</a:t>
              </a:r>
              <a:endParaRPr sz="3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600"/>
                <a:buFont typeface="Malgun Gothic"/>
                <a:buNone/>
              </a:pPr>
              <a:r>
                <a:rPr lang="en-US" sz="1600" b="0" i="0" u="none" strike="noStrike" cap="none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WeGo 위고 주식회사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" name="Google Shape;95;p1"/>
            <p:cNvCxnSpPr/>
            <p:nvPr/>
          </p:nvCxnSpPr>
          <p:spPr>
            <a:xfrm rot="10800000" flipH="1">
              <a:off x="1791351" y="3493770"/>
              <a:ext cx="6412887" cy="3302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cb536a92_1_6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204" name="Google Shape;204;g92cb536a92_1_64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205" name="Google Shape;205;g92cb536a92_1_64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6" name="Google Shape;206;g92cb536a92_1_64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07" name="Google Shape;207;g92cb536a92_1_64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08" name="Google Shape;208;g92cb536a92_1_64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92cb536a92_1_64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유사하게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Data폴더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아래의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coco.names를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살펴보면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위에서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확인하였던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80개의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class에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대한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이름이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정리되어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있음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이 후,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Training을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진행할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시,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변경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및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수정하여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Training에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활용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210" name="Google Shape;210;g92cb536a92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038" y="2857725"/>
            <a:ext cx="6001331" cy="34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7" name="Google Shape;217;p16" descr="qna | ㅍㅍㅅ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572" y="1480964"/>
            <a:ext cx="6920654" cy="389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44"/>
              <a:buFont typeface="Arial"/>
              <a:buNone/>
            </a:pPr>
            <a:r>
              <a:rPr lang="en-US" sz="9344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65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74860" y="3090545"/>
            <a:ext cx="2809796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"/>
          <p:cNvSpPr txBox="1"/>
          <p:nvPr/>
        </p:nvSpPr>
        <p:spPr>
          <a:xfrm>
            <a:off x="2318723" y="4126252"/>
            <a:ext cx="28098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r>
              <a:rPr lang="en-US" sz="1625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3165975" y="2945975"/>
            <a:ext cx="3548400" cy="3510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7620" y="203835"/>
            <a:ext cx="1608455" cy="400050"/>
            <a:chOff x="-7620" y="203835"/>
            <a:chExt cx="1608455" cy="400050"/>
          </a:xfrm>
        </p:grpSpPr>
        <p:sp>
          <p:nvSpPr>
            <p:cNvPr id="113" name="Google Shape;113;p3"/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083310" y="203835"/>
              <a:ext cx="5175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5" name="Google Shape;115;p3"/>
          <p:cNvCxnSpPr/>
          <p:nvPr/>
        </p:nvCxnSpPr>
        <p:spPr>
          <a:xfrm>
            <a:off x="-7620" y="584835"/>
            <a:ext cx="375539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16" name="Google Shape;116;p3"/>
          <p:cNvSpPr txBox="1"/>
          <p:nvPr/>
        </p:nvSpPr>
        <p:spPr>
          <a:xfrm>
            <a:off x="1630045" y="203775"/>
            <a:ext cx="44016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Darknet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홈페이지를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참고하여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Darknet 및 Yolo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설치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진행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u="sng" dirty="0">
                <a:solidFill>
                  <a:schemeClr val="hlink"/>
                </a:solidFill>
                <a:latin typeface="+mj-ea"/>
                <a:ea typeface="+mj-ea"/>
                <a:cs typeface="Raleway"/>
                <a:sym typeface="Raleway"/>
                <a:hlinkClick r:id="rId3"/>
              </a:rPr>
              <a:t>https://pjreddie.com/darknet/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git clone </a:t>
            </a:r>
            <a:r>
              <a:rPr lang="en-US" sz="1800" u="sng" dirty="0">
                <a:solidFill>
                  <a:schemeClr val="hlink"/>
                </a:solidFill>
                <a:latin typeface="+mj-ea"/>
                <a:ea typeface="+mj-ea"/>
                <a:cs typeface="Raleway"/>
                <a:sym typeface="Raleway"/>
                <a:hlinkClick r:id="rId4"/>
              </a:rPr>
              <a:t>https://github.com/pjreddie.com/darknet.git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위의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명령어를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이용하여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Darknet Framework Download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129" y="2958913"/>
            <a:ext cx="3523141" cy="34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2cb536a92_0_14"/>
          <p:cNvSpPr/>
          <p:nvPr/>
        </p:nvSpPr>
        <p:spPr>
          <a:xfrm>
            <a:off x="3165975" y="2945975"/>
            <a:ext cx="3548400" cy="3510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92cb536a92_0_14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26" name="Google Shape;126;g92cb536a92_0_14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27" name="Google Shape;127;g92cb536a92_0_14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" name="Google Shape;128;g92cb536a92_0_14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29" name="Google Shape;129;g92cb536a92_0_14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30" name="Google Shape;130;g92cb536a92_0_14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92cb536a92_0_14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이후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wget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명령어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이용하여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필요한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Weight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다운로드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wget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u="sng" dirty="0">
                <a:solidFill>
                  <a:schemeClr val="hlink"/>
                </a:solidFill>
                <a:latin typeface="+mj-ea"/>
                <a:ea typeface="+mj-ea"/>
                <a:cs typeface="Raleway"/>
                <a:sym typeface="Raleway"/>
                <a:hlinkClick r:id="rId3"/>
              </a:rPr>
              <a:t>https://pjreddie.com/media/files/yolov3.weights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인터넷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상태에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따라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시간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소요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32" name="Google Shape;132;g92cb536a9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129" y="2958913"/>
            <a:ext cx="3523141" cy="34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2cb536a92_0_27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39" name="Google Shape;139;g92cb536a92_0_27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40" name="Google Shape;140;g92cb536a92_0_27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" name="Google Shape;141;g92cb536a92_0_27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42" name="Google Shape;142;g92cb536a92_0_27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43" name="Google Shape;143;g92cb536a92_0_27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92cb536a92_0_27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Darknet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내부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구조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Tree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명령어를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이용하여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내부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구조를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효율적으로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파악이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45" name="Google Shape;145;g92cb536a92_0_27"/>
          <p:cNvPicPr preferRelativeResize="0"/>
          <p:nvPr/>
        </p:nvPicPr>
        <p:blipFill rotWithShape="1">
          <a:blip r:embed="rId3">
            <a:alphaModFix/>
          </a:blip>
          <a:srcRect t="53316" r="65202"/>
          <a:stretch/>
        </p:blipFill>
        <p:spPr>
          <a:xfrm>
            <a:off x="2413225" y="2342874"/>
            <a:ext cx="5070049" cy="38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2cb536a92_1_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52" name="Google Shape;152;g92cb536a92_1_1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53" name="Google Shape;153;g92cb536a92_1_1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4" name="Google Shape;154;g92cb536a92_1_1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55" name="Google Shape;155;g92cb536a92_1_1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6" name="Google Shape;156;g92cb536a92_1_1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92cb536a92_1_1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외부의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Makefile의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경우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Make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파일의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구조를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이해할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시,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쉽게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일반적으로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작성할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일이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없으며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사용자가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변경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GPU, OPENCV, OPENMP, CUDNN, DEBUG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등의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사용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유무를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결정하여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빌드할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있음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	→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변경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후, 꼭 make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진행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58" name="Google Shape;158;g92cb536a92_1_1"/>
          <p:cNvPicPr preferRelativeResize="0"/>
          <p:nvPr/>
        </p:nvPicPr>
        <p:blipFill rotWithShape="1">
          <a:blip r:embed="rId3">
            <a:alphaModFix/>
          </a:blip>
          <a:srcRect r="48822" b="41741"/>
          <a:stretch/>
        </p:blipFill>
        <p:spPr>
          <a:xfrm>
            <a:off x="1844678" y="2657686"/>
            <a:ext cx="6216644" cy="40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cb536a92_1_26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165" name="Google Shape;165;g92cb536a92_1_26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66" name="Google Shape;166;g92cb536a92_1_26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7" name="Google Shape;167;g92cb536a92_1_26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8" name="Google Shape;168;g92cb536a92_1_26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69" name="Google Shape;169;g92cb536a92_1_26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92cb536a92_1_26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Backup 폴더의 경우, PC가 특정한 상황에서 전원이 종료되거나 또는 Training 과정에서 문제가 발생하여, 중간부터 새롭게 Training을 진행할 경우, 불러서 사용할 수 있는 Weight값이 저장되는 장소,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1" name="Google Shape;171;g92cb536a92_1_26"/>
          <p:cNvPicPr preferRelativeResize="0"/>
          <p:nvPr/>
        </p:nvPicPr>
        <p:blipFill rotWithShape="1">
          <a:blip r:embed="rId3">
            <a:alphaModFix/>
          </a:blip>
          <a:srcRect t="53316" r="65202"/>
          <a:stretch/>
        </p:blipFill>
        <p:spPr>
          <a:xfrm>
            <a:off x="2413225" y="2342874"/>
            <a:ext cx="5070049" cy="38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2cb536a92_1_38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178" name="Google Shape;178;g92cb536a92_1_38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79" name="Google Shape;179;g92cb536a92_1_38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0" name="Google Shape;180;g92cb536a92_1_38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81" name="Google Shape;181;g92cb536a92_1_38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82" name="Google Shape;182;g92cb536a92_1_38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92cb536a92_1_38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cfg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폴더의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내부의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cfg파일을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살펴보면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유명한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Network(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AlexNet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ResNet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등)의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구조가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적혀있으며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사용하는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Yolov3의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구조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또한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짜여져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있는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것을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확인할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수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있음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새롭게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네트워크를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구축하거나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Parameter를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변경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시,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적용하여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사용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84" name="Google Shape;184;g92cb536a92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988" y="2321800"/>
            <a:ext cx="6753427" cy="44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cb536a92_1_51"/>
          <p:cNvSpPr txBox="1">
            <a:spLocks noGrp="1"/>
          </p:cNvSpPr>
          <p:nvPr>
            <p:ph type="sldNum" idx="12"/>
          </p:nvPr>
        </p:nvSpPr>
        <p:spPr>
          <a:xfrm>
            <a:off x="7574915" y="6496685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191" name="Google Shape;191;g92cb536a92_1_51"/>
          <p:cNvGrpSpPr/>
          <p:nvPr/>
        </p:nvGrpSpPr>
        <p:grpSpPr>
          <a:xfrm>
            <a:off x="-7620" y="203835"/>
            <a:ext cx="1608430" cy="399900"/>
            <a:chOff x="-7620" y="203835"/>
            <a:chExt cx="1608430" cy="399900"/>
          </a:xfrm>
        </p:grpSpPr>
        <p:sp>
          <p:nvSpPr>
            <p:cNvPr id="192" name="Google Shape;192;g92cb536a92_1_51"/>
            <p:cNvSpPr/>
            <p:nvPr/>
          </p:nvSpPr>
          <p:spPr>
            <a:xfrm>
              <a:off x="-7620" y="203835"/>
              <a:ext cx="1566600" cy="399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3" name="Google Shape;193;g92cb536a92_1_51"/>
            <p:cNvSpPr txBox="1"/>
            <p:nvPr/>
          </p:nvSpPr>
          <p:spPr>
            <a:xfrm>
              <a:off x="1083310" y="203835"/>
              <a:ext cx="517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01.</a:t>
              </a:r>
              <a:endParaRPr sz="20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94" name="Google Shape;194;g92cb536a92_1_51"/>
          <p:cNvCxnSpPr/>
          <p:nvPr/>
        </p:nvCxnSpPr>
        <p:spPr>
          <a:xfrm>
            <a:off x="-7620" y="584835"/>
            <a:ext cx="3755400" cy="0"/>
          </a:xfrm>
          <a:prstGeom prst="straightConnector1">
            <a:avLst/>
          </a:prstGeom>
          <a:noFill/>
          <a:ln w="28575" cap="flat" cmpd="sng">
            <a:solidFill>
              <a:srgbClr val="1D2F39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95" name="Google Shape;195;g92cb536a92_1_51"/>
          <p:cNvSpPr txBox="1"/>
          <p:nvPr/>
        </p:nvSpPr>
        <p:spPr>
          <a:xfrm>
            <a:off x="1630045" y="203775"/>
            <a:ext cx="4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latin typeface="Malgun Gothic"/>
                <a:ea typeface="Malgun Gothic"/>
                <a:cs typeface="Malgun Gothic"/>
                <a:sym typeface="Malgun Gothic"/>
              </a:rPr>
              <a:t>Darknet &amp; Yolo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92cb536a92_1_51"/>
          <p:cNvSpPr txBox="1"/>
          <p:nvPr/>
        </p:nvSpPr>
        <p:spPr>
          <a:xfrm>
            <a:off x="315650" y="879975"/>
            <a:ext cx="9230100" cy="21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cfg폴더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내부의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coco.data를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살펴보면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아래와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같이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분류가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가능한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class의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개수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train 및 validation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set에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대한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정보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, backup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장소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및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class의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이름에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대한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정보가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정리되어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 </a:t>
            </a:r>
            <a:r>
              <a:rPr lang="en-US" sz="1800" dirty="0" err="1">
                <a:latin typeface="+mj-ea"/>
                <a:ea typeface="+mj-ea"/>
                <a:cs typeface="Raleway"/>
                <a:sym typeface="Raleway"/>
              </a:rPr>
              <a:t>있음</a:t>
            </a:r>
            <a:r>
              <a:rPr lang="en-US" sz="1800" dirty="0">
                <a:latin typeface="+mj-ea"/>
                <a:ea typeface="+mj-ea"/>
                <a:cs typeface="Raleway"/>
                <a:sym typeface="Raleway"/>
              </a:rPr>
              <a:t>.</a:t>
            </a:r>
            <a:endParaRPr sz="1800" dirty="0">
              <a:latin typeface="+mj-ea"/>
              <a:ea typeface="+mj-ea"/>
              <a:cs typeface="Raleway"/>
              <a:sym typeface="Raleway"/>
            </a:endParaRPr>
          </a:p>
        </p:txBody>
      </p:sp>
      <p:pic>
        <p:nvPicPr>
          <p:cNvPr id="197" name="Google Shape;197;g92cb536a9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38" y="3068775"/>
            <a:ext cx="6001331" cy="34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A4 용지(210x297mm)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Raleway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k9632441@ajou.ac.kr</cp:lastModifiedBy>
  <cp:revision>1</cp:revision>
  <dcterms:modified xsi:type="dcterms:W3CDTF">2020-08-30T05:36:04Z</dcterms:modified>
</cp:coreProperties>
</file>