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0" r:id="rId4"/>
    <p:sldId id="271" r:id="rId5"/>
    <p:sldId id="274" r:id="rId6"/>
    <p:sldId id="273" r:id="rId7"/>
  </p:sldIdLst>
  <p:sldSz cx="9906000" cy="6858000" type="A4"/>
  <p:notesSz cx="6888163" cy="10020300"/>
  <p:embeddedFontLst>
    <p:embeddedFont>
      <p:font typeface="Raleway" panose="020B0600000101010101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ax8+NFUM48hS5AyPVL4p+6U0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78"/>
      </p:cViewPr>
      <p:guideLst>
        <p:guide orient="horz" pos="2157"/>
        <p:guide pos="3117"/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275" tIns="48125" rIns="96275" bIns="481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8" y="9515935"/>
            <a:ext cx="2985621" cy="5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56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6000"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Google Shape;17;p18" descr="D:\wego\wego korea document\company logo\새로운 로고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5368" y="6035017"/>
            <a:ext cx="1424360" cy="4616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 자율주행 교육</a:t>
              </a:r>
              <a:endParaRPr sz="3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WeGo 위고 주식회사</a:t>
              </a:r>
              <a:endParaRPr/>
            </a:p>
          </p:txBody>
        </p:sp>
        <p:cxnSp>
          <p:nvCxnSpPr>
            <p:cNvPr id="95" name="Google Shape;95;p1"/>
            <p:cNvCxnSpPr/>
            <p:nvPr/>
          </p:nvCxnSpPr>
          <p:spPr>
            <a:xfrm rot="10800000" flipH="1">
              <a:off x="1791351" y="3493770"/>
              <a:ext cx="6412887" cy="3302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725490" y="532045"/>
            <a:ext cx="7101205" cy="127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751134" y="1059095"/>
            <a:ext cx="8403731" cy="120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Simulator</a:t>
            </a:r>
            <a:endParaRPr dirty="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51" name="Google Shape;251;p1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p15"/>
          <p:cNvSpPr txBox="1"/>
          <p:nvPr/>
        </p:nvSpPr>
        <p:spPr>
          <a:xfrm>
            <a:off x="2318723" y="4126252"/>
            <a:ext cx="2809796" cy="41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5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with Simulator</a:t>
            </a:r>
            <a:endParaRPr sz="162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59" name="Google Shape;259;p1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260" name="Google Shape;260;p1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2" name="Google Shape;262;p1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63" name="Google Shape;263;p16"/>
          <p:cNvSpPr txBox="1"/>
          <p:nvPr/>
        </p:nvSpPr>
        <p:spPr>
          <a:xfrm>
            <a:off x="1630045" y="203775"/>
            <a:ext cx="44156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with Simulator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452500" y="980728"/>
            <a:ext cx="9001000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와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Simulator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연동을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Simulator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영상에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Yolo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알고리즘 적용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rosbridge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Simulator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와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연동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Rviz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를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, Simulator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의 영상이 제대로 출력이 되는 지 확인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sym typeface="Raleway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기존의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Simulator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에서 나오는 영상의 경우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,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sensor_msgs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CompressedImage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형식이고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,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Darknet_ros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에서 사용하는 영상의 경우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sensor_msgs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/Image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타입이므로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sym typeface="Raleway"/>
              </a:rPr>
              <a:t>두 형태 사이의 변환이 필요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sym typeface="Raleway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rosrun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image_transport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republish compressed in:=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image_jpeg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raw out:=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image_jpeg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위의 명령어를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CompressedImage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Image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형태로 변환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Rviz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변환된 영상이 제대로 출력되는지 확인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59" name="Google Shape;259;p1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260" name="Google Shape;260;p1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2" name="Google Shape;262;p1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63" name="Google Shape;263;p16"/>
          <p:cNvSpPr txBox="1"/>
          <p:nvPr/>
        </p:nvSpPr>
        <p:spPr>
          <a:xfrm>
            <a:off x="1630045" y="203775"/>
            <a:ext cx="44156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with Simulator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452500" y="980728"/>
            <a:ext cx="9001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와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Simulator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연동을 통해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Simulator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영상에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Yolo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알고리즘 적용</a:t>
            </a:r>
            <a:endParaRPr lang="en-US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7.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 후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rosed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darknet_ros.launch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이용하여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launch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파일의 입력되는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Topic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이름을 수정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(6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번 라인의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defaults=“/</a:t>
            </a:r>
            <a:r>
              <a:rPr lang="en-US" altLang="ko-KR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image_jpeg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으로 수정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8.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roslaunch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darknet_ros.launch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이용하여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launch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 실행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9. </a:t>
            </a:r>
            <a:r>
              <a:rPr lang="en-US" sz="1800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ros.yaml</a:t>
            </a: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파일을 수정하지 않았을 시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YOLO V3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이름의 결과 출력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10.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신호등 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or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다른 장애물의 위치로 이동하여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정상적으로 되는지 확인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6195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83" name="Google Shape;283;p17" descr="qna | ㅍㅍㅅ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572" y="1480964"/>
            <a:ext cx="6920654" cy="389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233</Words>
  <Application>Microsoft Office PowerPoint</Application>
  <PresentationFormat>A4 용지(210x297mm)</PresentationFormat>
  <Paragraphs>32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Raleway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k9632441@ajou.ac.kr</cp:lastModifiedBy>
  <cp:revision>5</cp:revision>
  <dcterms:modified xsi:type="dcterms:W3CDTF">2020-08-30T06:27:30Z</dcterms:modified>
</cp:coreProperties>
</file>