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906000" cy="6858000" type="A4"/>
  <p:notesSz cx="6888163" cy="10020300"/>
  <p:embeddedFontLst>
    <p:embeddedFont>
      <p:font typeface="맑은 고딕" panose="020B0503020000020004" pitchFamily="50" charset="-127"/>
      <p:regular r:id="rId11"/>
      <p:bold r:id="rId12"/>
    </p:embeddedFont>
    <p:embeddedFont>
      <p:font typeface="맑은 고딕" panose="020B0503020000020004" pitchFamily="50" charset="-127"/>
      <p:regular r:id="rId11"/>
      <p:bold r:id="rId12"/>
    </p:embeddedFont>
    <p:embeddedFont>
      <p:font typeface="Raleway" panose="020B0600000101010101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117">
          <p15:clr>
            <a:srgbClr val="A4A3A4"/>
          </p15:clr>
        </p15:guide>
        <p15:guide id="3" orient="horz" pos="1933">
          <p15:clr>
            <a:srgbClr val="A4A3A4"/>
          </p15:clr>
        </p15:guide>
        <p15:guide id="4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7">
          <p15:clr>
            <a:srgbClr val="A4A3A4"/>
          </p15:clr>
        </p15:guide>
        <p15:guide id="2" pos="3158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bxbXFCFGFUd7j8lejL67oQ/Et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446" y="78"/>
      </p:cViewPr>
      <p:guideLst>
        <p:guide orient="horz" pos="2157"/>
        <p:guide pos="3117"/>
        <p:guide orient="horz" pos="1933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77"/>
        <p:guide pos="3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01899" y="0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" name="Google Shape;9;n" descr="C:/Users/wegokorea/AppData/Roaming/PolarisOffice/ETemp/8668_9018624/fImage229324454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7926" y="4092731"/>
            <a:ext cx="696216" cy="20383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158864f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3" name="Google Shape;133;g9158864f83_0_0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400" cy="45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9158864f83_0_0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50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158864f8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6" name="Google Shape;146;g9158864f83_0_35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400" cy="45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9158864f83_0_35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50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158864f8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9" name="Google Shape;159;g9158864f83_0_48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400" cy="45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9158864f83_0_48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50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2" name="Google Shape;172;p1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7"/>
          <p:cNvSpPr txBox="1"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body" idx="1"/>
          </p:nvPr>
        </p:nvSpPr>
        <p:spPr>
          <a:xfrm rot="5400000">
            <a:off x="2689860" y="-594360"/>
            <a:ext cx="452628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 txBox="1">
            <a:spLocks noGrp="1"/>
          </p:cNvSpPr>
          <p:nvPr>
            <p:ph type="title"/>
          </p:nvPr>
        </p:nvSpPr>
        <p:spPr>
          <a:xfrm rot="5400000">
            <a:off x="6061868" y="1993108"/>
            <a:ext cx="5851525" cy="241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body" idx="1"/>
          </p:nvPr>
        </p:nvSpPr>
        <p:spPr>
          <a:xfrm rot="5400000">
            <a:off x="1150144" y="-338930"/>
            <a:ext cx="5851525" cy="707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leway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536575" y="1600201"/>
            <a:ext cx="47466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5448300" y="1600201"/>
            <a:ext cx="47466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75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body"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body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>
            <a:spLocks noGrp="1"/>
          </p:cNvSpPr>
          <p:nvPr>
            <p:ph type="pic" idx="2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body" idx="1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 amt="66000"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7"/>
          <p:cNvSpPr txBox="1"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7"/>
          <p:cNvSpPr/>
          <p:nvPr/>
        </p:nvSpPr>
        <p:spPr>
          <a:xfrm>
            <a:off x="-87630" y="6830695"/>
            <a:ext cx="10081260" cy="8636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" name="Google Shape;17;p17" descr="D:\wego\wego korea document\company logo\새로운 로고.jp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265368" y="6035017"/>
            <a:ext cx="1424360" cy="4616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nvidia-sdk-manag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"/>
          <p:cNvGrpSpPr/>
          <p:nvPr/>
        </p:nvGrpSpPr>
        <p:grpSpPr>
          <a:xfrm>
            <a:off x="596515" y="2739730"/>
            <a:ext cx="8712969" cy="977299"/>
            <a:chOff x="501401" y="2783865"/>
            <a:chExt cx="8919074" cy="1048459"/>
          </a:xfrm>
        </p:grpSpPr>
        <p:sp>
          <p:nvSpPr>
            <p:cNvPr id="93" name="Google Shape;93;p1"/>
            <p:cNvSpPr txBox="1"/>
            <p:nvPr/>
          </p:nvSpPr>
          <p:spPr>
            <a:xfrm>
              <a:off x="501401" y="2783865"/>
              <a:ext cx="8919074" cy="6933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2020 </a:t>
              </a:r>
              <a:r>
                <a:rPr lang="en-US" sz="36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자율주행</a:t>
              </a:r>
              <a:r>
                <a:rPr lang="en-US" sz="36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sz="36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교육</a:t>
              </a:r>
              <a:endParaRPr sz="3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4110355" y="3493770"/>
              <a:ext cx="5257165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Malgun Gothic"/>
                <a:buNone/>
              </a:pPr>
              <a:r>
                <a:rPr lang="en-US" sz="16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WeGo 위고 주식회사</a:t>
              </a:r>
              <a:endParaRPr/>
            </a:p>
          </p:txBody>
        </p:sp>
        <p:cxnSp>
          <p:nvCxnSpPr>
            <p:cNvPr id="95" name="Google Shape;95;p1"/>
            <p:cNvCxnSpPr/>
            <p:nvPr/>
          </p:nvCxnSpPr>
          <p:spPr>
            <a:xfrm rot="10800000" flipH="1">
              <a:off x="1791351" y="3493770"/>
              <a:ext cx="6412887" cy="3302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1969335" y="1673806"/>
            <a:ext cx="3217902" cy="3217902"/>
          </a:xfrm>
          <a:prstGeom prst="rect">
            <a:avLst/>
          </a:prstGeom>
          <a:solidFill>
            <a:srgbClr val="0F243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975525" y="1790899"/>
            <a:ext cx="3152995" cy="1530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44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65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2374860" y="3090545"/>
            <a:ext cx="2809796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" name="Google Shape;104;p2"/>
          <p:cNvSpPr txBox="1"/>
          <p:nvPr/>
        </p:nvSpPr>
        <p:spPr>
          <a:xfrm>
            <a:off x="2318723" y="4126252"/>
            <a:ext cx="2809796" cy="79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25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TX2용 JetPack 및 </a:t>
            </a:r>
            <a:br>
              <a:rPr lang="en-US" sz="1625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625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Linux CUDA 설치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pSp>
        <p:nvGrpSpPr>
          <p:cNvPr id="111" name="Google Shape;111;p3"/>
          <p:cNvGrpSpPr/>
          <p:nvPr/>
        </p:nvGrpSpPr>
        <p:grpSpPr>
          <a:xfrm>
            <a:off x="-7620" y="203835"/>
            <a:ext cx="1608455" cy="400050"/>
            <a:chOff x="-7620" y="203835"/>
            <a:chExt cx="1608455" cy="400050"/>
          </a:xfrm>
        </p:grpSpPr>
        <p:sp>
          <p:nvSpPr>
            <p:cNvPr id="112" name="Google Shape;112;p3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3" name="Google Shape;113;p3"/>
            <p:cNvSpPr txBox="1"/>
            <p:nvPr/>
          </p:nvSpPr>
          <p:spPr>
            <a:xfrm>
              <a:off x="1083310" y="203835"/>
              <a:ext cx="517525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14" name="Google Shape;114;p3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15" name="Google Shape;115;p3"/>
          <p:cNvSpPr txBox="1"/>
          <p:nvPr/>
        </p:nvSpPr>
        <p:spPr>
          <a:xfrm>
            <a:off x="1630045" y="203775"/>
            <a:ext cx="440165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TX2용 </a:t>
            </a:r>
            <a:r>
              <a:rPr lang="en-US" sz="20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JetPack</a:t>
            </a:r>
            <a:r>
              <a:rPr lang="en-US" sz="20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 Linux CUDA </a:t>
            </a:r>
            <a:r>
              <a:rPr lang="en-US" sz="20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설치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452500" y="980728"/>
            <a:ext cx="90010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2020/08/26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기준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JetPack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설치를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위해서는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SDK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Manager를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이용한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방법을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사용</a:t>
            </a:r>
            <a:endParaRPr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u="sng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https://developer.nvidia.com/nvidia-sdk-manager</a:t>
            </a:r>
            <a:endParaRPr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위의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링크를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통해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최신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버전의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SDK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Manager를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다운로드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(.DEB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파일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)</a:t>
            </a:r>
            <a:endParaRPr dirty="0">
              <a:latin typeface="+mj-ea"/>
              <a:ea typeface="+mj-e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리눅스에서만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설치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가능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(16.04, 18.04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상관 없음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)</a:t>
            </a:r>
            <a:endParaRPr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 t="3866"/>
          <a:stretch/>
        </p:blipFill>
        <p:spPr>
          <a:xfrm>
            <a:off x="0" y="3275860"/>
            <a:ext cx="9906000" cy="2337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pSp>
        <p:nvGrpSpPr>
          <p:cNvPr id="124" name="Google Shape;124;p4"/>
          <p:cNvGrpSpPr/>
          <p:nvPr/>
        </p:nvGrpSpPr>
        <p:grpSpPr>
          <a:xfrm>
            <a:off x="-7620" y="203835"/>
            <a:ext cx="1608455" cy="400050"/>
            <a:chOff x="-7620" y="203835"/>
            <a:chExt cx="1608455" cy="400050"/>
          </a:xfrm>
        </p:grpSpPr>
        <p:sp>
          <p:nvSpPr>
            <p:cNvPr id="125" name="Google Shape;125;p4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6" name="Google Shape;126;p4"/>
            <p:cNvSpPr txBox="1"/>
            <p:nvPr/>
          </p:nvSpPr>
          <p:spPr>
            <a:xfrm>
              <a:off x="1083310" y="203835"/>
              <a:ext cx="517525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27" name="Google Shape;127;p4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28" name="Google Shape;128;p4"/>
          <p:cNvSpPr txBox="1"/>
          <p:nvPr/>
        </p:nvSpPr>
        <p:spPr>
          <a:xfrm>
            <a:off x="1630045" y="203775"/>
            <a:ext cx="440165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TX2용 JetPack 및 Linux CUDA 설치</a:t>
            </a:r>
            <a:endParaRPr sz="2000" b="1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452500" y="980728"/>
            <a:ext cx="90010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.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DEB파일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실행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후, install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버튼을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통해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설치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진행</a:t>
            </a:r>
            <a:endParaRPr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  <p:pic>
        <p:nvPicPr>
          <p:cNvPr id="130" name="Google Shape;13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424" y="1488519"/>
            <a:ext cx="6659151" cy="46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158864f83_0_0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pSp>
        <p:nvGrpSpPr>
          <p:cNvPr id="137" name="Google Shape;137;g9158864f83_0_0"/>
          <p:cNvGrpSpPr/>
          <p:nvPr/>
        </p:nvGrpSpPr>
        <p:grpSpPr>
          <a:xfrm>
            <a:off x="-7620" y="203835"/>
            <a:ext cx="1608430" cy="399900"/>
            <a:chOff x="-7620" y="203835"/>
            <a:chExt cx="1608430" cy="399900"/>
          </a:xfrm>
        </p:grpSpPr>
        <p:sp>
          <p:nvSpPr>
            <p:cNvPr id="138" name="Google Shape;138;g9158864f83_0_0"/>
            <p:cNvSpPr/>
            <p:nvPr/>
          </p:nvSpPr>
          <p:spPr>
            <a:xfrm>
              <a:off x="-7620" y="203835"/>
              <a:ext cx="1566600" cy="399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9" name="Google Shape;139;g9158864f83_0_0"/>
            <p:cNvSpPr txBox="1"/>
            <p:nvPr/>
          </p:nvSpPr>
          <p:spPr>
            <a:xfrm>
              <a:off x="1083310" y="203835"/>
              <a:ext cx="5175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0" name="Google Shape;140;g9158864f83_0_0"/>
          <p:cNvCxnSpPr/>
          <p:nvPr/>
        </p:nvCxnSpPr>
        <p:spPr>
          <a:xfrm>
            <a:off x="-7620" y="584835"/>
            <a:ext cx="375540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1" name="Google Shape;141;g9158864f83_0_0"/>
          <p:cNvSpPr txBox="1"/>
          <p:nvPr/>
        </p:nvSpPr>
        <p:spPr>
          <a:xfrm>
            <a:off x="1630045" y="203775"/>
            <a:ext cx="440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TX2용 JetPack 및 Linux CUDA 설치</a:t>
            </a:r>
            <a:endParaRPr sz="2000" b="1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g9158864f83_0_0"/>
          <p:cNvSpPr txBox="1"/>
          <p:nvPr/>
        </p:nvSpPr>
        <p:spPr>
          <a:xfrm>
            <a:off x="452500" y="980728"/>
            <a:ext cx="90009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설치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후,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terminal에서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sdkmanager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입력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or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검색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기능을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통해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sdkmanager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실행</a:t>
            </a:r>
            <a:endParaRPr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</a:pP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첫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설치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시,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Download를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위해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로그인이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필요</a:t>
            </a:r>
            <a:endParaRPr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로그인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후,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아래와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같이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설정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진행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HOST의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경우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사용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유무에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따라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선택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)</a:t>
            </a:r>
            <a:endParaRPr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</a:pP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TX2가 16.04일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경우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아래와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같이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진행</a:t>
            </a:r>
            <a:endParaRPr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  <p:pic>
        <p:nvPicPr>
          <p:cNvPr id="143" name="Google Shape;143;g9158864f8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99" y="2689450"/>
            <a:ext cx="6191199" cy="39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158864f83_0_35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pSp>
        <p:nvGrpSpPr>
          <p:cNvPr id="150" name="Google Shape;150;g9158864f83_0_35"/>
          <p:cNvGrpSpPr/>
          <p:nvPr/>
        </p:nvGrpSpPr>
        <p:grpSpPr>
          <a:xfrm>
            <a:off x="-7620" y="203835"/>
            <a:ext cx="1608430" cy="399900"/>
            <a:chOff x="-7620" y="203835"/>
            <a:chExt cx="1608430" cy="399900"/>
          </a:xfrm>
        </p:grpSpPr>
        <p:sp>
          <p:nvSpPr>
            <p:cNvPr id="151" name="Google Shape;151;g9158864f83_0_35"/>
            <p:cNvSpPr/>
            <p:nvPr/>
          </p:nvSpPr>
          <p:spPr>
            <a:xfrm>
              <a:off x="-7620" y="203835"/>
              <a:ext cx="1566600" cy="399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52" name="Google Shape;152;g9158864f83_0_35"/>
            <p:cNvSpPr txBox="1"/>
            <p:nvPr/>
          </p:nvSpPr>
          <p:spPr>
            <a:xfrm>
              <a:off x="1083310" y="203835"/>
              <a:ext cx="5175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53" name="Google Shape;153;g9158864f83_0_35"/>
          <p:cNvCxnSpPr/>
          <p:nvPr/>
        </p:nvCxnSpPr>
        <p:spPr>
          <a:xfrm>
            <a:off x="-7620" y="584835"/>
            <a:ext cx="375540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54" name="Google Shape;154;g9158864f83_0_35"/>
          <p:cNvSpPr txBox="1"/>
          <p:nvPr/>
        </p:nvSpPr>
        <p:spPr>
          <a:xfrm>
            <a:off x="1630045" y="203775"/>
            <a:ext cx="440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TX2용 JetPack 및 Linux CUDA 설치</a:t>
            </a:r>
            <a:endParaRPr sz="2000" b="1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g9158864f83_0_35"/>
          <p:cNvSpPr txBox="1"/>
          <p:nvPr/>
        </p:nvSpPr>
        <p:spPr>
          <a:xfrm>
            <a:off x="452500" y="980728"/>
            <a:ext cx="90009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아래와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같이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선택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(Jetson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OS는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설치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되어있다고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가정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)</a:t>
            </a:r>
            <a:endParaRPr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</a:pP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Jetson OS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설치가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필요할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경우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PC와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TX2를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내장된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USB로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연결하여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진행</a:t>
            </a:r>
            <a:endParaRPr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  <p:pic>
        <p:nvPicPr>
          <p:cNvPr id="156" name="Google Shape;156;g9158864f83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088" y="2164215"/>
            <a:ext cx="6391724" cy="410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158864f83_0_48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pSp>
        <p:nvGrpSpPr>
          <p:cNvPr id="163" name="Google Shape;163;g9158864f83_0_48"/>
          <p:cNvGrpSpPr/>
          <p:nvPr/>
        </p:nvGrpSpPr>
        <p:grpSpPr>
          <a:xfrm>
            <a:off x="-7620" y="203835"/>
            <a:ext cx="1608430" cy="399900"/>
            <a:chOff x="-7620" y="203835"/>
            <a:chExt cx="1608430" cy="399900"/>
          </a:xfrm>
        </p:grpSpPr>
        <p:sp>
          <p:nvSpPr>
            <p:cNvPr id="164" name="Google Shape;164;g9158864f83_0_48"/>
            <p:cNvSpPr/>
            <p:nvPr/>
          </p:nvSpPr>
          <p:spPr>
            <a:xfrm>
              <a:off x="-7620" y="203835"/>
              <a:ext cx="1566600" cy="399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65" name="Google Shape;165;g9158864f83_0_48"/>
            <p:cNvSpPr txBox="1"/>
            <p:nvPr/>
          </p:nvSpPr>
          <p:spPr>
            <a:xfrm>
              <a:off x="1083310" y="203835"/>
              <a:ext cx="5175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66" name="Google Shape;166;g9158864f83_0_48"/>
          <p:cNvCxnSpPr/>
          <p:nvPr/>
        </p:nvCxnSpPr>
        <p:spPr>
          <a:xfrm>
            <a:off x="-7620" y="584835"/>
            <a:ext cx="375540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67" name="Google Shape;167;g9158864f83_0_48"/>
          <p:cNvSpPr txBox="1"/>
          <p:nvPr/>
        </p:nvSpPr>
        <p:spPr>
          <a:xfrm>
            <a:off x="1630045" y="203775"/>
            <a:ext cx="440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TX2용 JetPack 및 Linux CUDA 설치</a:t>
            </a:r>
            <a:endParaRPr sz="2000" b="1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9158864f83_0_48"/>
          <p:cNvSpPr txBox="1"/>
          <p:nvPr/>
        </p:nvSpPr>
        <p:spPr>
          <a:xfrm>
            <a:off x="452500" y="980728"/>
            <a:ext cx="90009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PC와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TX2를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같은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와이파이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or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같은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공유기에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연결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한 후,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아래의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IP Address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부분에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TX2의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IP주소를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입력하여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Install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진행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→ 이 후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CUDA및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OpenCV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설치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과정이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30~1시간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소요</a:t>
            </a:r>
            <a:endParaRPr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  <p:pic>
        <p:nvPicPr>
          <p:cNvPr id="169" name="Google Shape;169;g9158864f83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272" y="2256684"/>
            <a:ext cx="6879551" cy="442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76" name="Google Shape;176;p16" descr="qna | ㅍㅍㅅ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7572" y="1480964"/>
            <a:ext cx="6920654" cy="3896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A4 용지(210x297mm)</PresentationFormat>
  <Paragraphs>40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Raleway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ATC_003</dc:creator>
  <cp:lastModifiedBy>k9632441@ajou.ac.kr</cp:lastModifiedBy>
  <cp:revision>1</cp:revision>
  <dcterms:modified xsi:type="dcterms:W3CDTF">2020-08-30T05:33:58Z</dcterms:modified>
</cp:coreProperties>
</file>