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5" r:id="rId15"/>
    <p:sldId id="286" r:id="rId16"/>
    <p:sldId id="273" r:id="rId17"/>
  </p:sldIdLst>
  <p:sldSz cx="9906000" cy="6858000" type="A4"/>
  <p:notesSz cx="6888163" cy="100203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맑은 고딕" panose="020B0503020000020004" pitchFamily="50" charset="-127"/>
      <p:regular r:id="rId19"/>
      <p:bold r:id="rId20"/>
    </p:embeddedFont>
    <p:embeddedFont>
      <p:font typeface="Raleway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ax8+NFUM48hS5AyPVL4p+6U0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7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24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4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0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45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30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382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9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58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28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8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ggedrobotics/darknet_r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yolov2.weigh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jreddie.com/media/files/yolov2-tiny.weigh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자율주행 교육</a:t>
              </a:r>
              <a:endParaRPr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시에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Yolo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알고리즘을 적용할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이름을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6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번 라인의 수정을 통해 사용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962DA1-5C43-4788-A2D2-F9BFD61A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7" y="1795837"/>
            <a:ext cx="8513685" cy="39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14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번 라인의 수정을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사용할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cfg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파일의 수정이 가능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962DA1-5C43-4788-A2D2-F9BFD61A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7" y="1795837"/>
            <a:ext cx="8513685" cy="39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ros.yaml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살펴보기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35742-801F-4465-B8EC-6F0DEB68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16" y="1627018"/>
            <a:ext cx="3158846" cy="49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특별한 수정은 없고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맨 아래의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image_view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값을 조정을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출력을 조정 가능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enable_opencv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값의 수정을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출력 창을 통해 결과 확인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(true)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rviz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통해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subscrib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하여 결과 확인 가능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(false)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enable_console_outpu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값의 수정을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결과를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Terminal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창에 출력할지 여부를 선택 가능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35742-801F-4465-B8EC-6F0DEB68C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45"/>
          <a:stretch/>
        </p:blipFill>
        <p:spPr>
          <a:xfrm>
            <a:off x="850578" y="3843010"/>
            <a:ext cx="7212022" cy="21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yolov2-tiny.yaml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살펴보기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948DC-FD79-4F02-98CC-3F86DAB4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49" y="1787162"/>
            <a:ext cx="4442501" cy="48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사용할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cfg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파일과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해당하는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파일을 입력하여 사용 가능하며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검출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최종적으로 출력될 물체의 최소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Probability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threshold-value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수정을 통해 수정 가능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(Default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30%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이상이면 출력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948DC-FD79-4F02-98CC-3F86DAB40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35"/>
          <a:stretch/>
        </p:blipFill>
        <p:spPr>
          <a:xfrm>
            <a:off x="2731749" y="2950137"/>
            <a:ext cx="4442501" cy="32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3" name="Google Shape;283;p17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51134" y="1059095"/>
            <a:ext cx="8403731" cy="120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dirty="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2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26" name="Google Shape;226;p13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227" name="Google Shape;227;p13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29" name="Google Shape;229;p13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30" name="Google Shape;230;p13"/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52500" y="980728"/>
            <a:ext cx="9001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접목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https://github.com/leggedrobotics/darknet_ros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cd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catkin_workspace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src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git clone </a:t>
            </a:r>
            <a:r>
              <a:rPr lang="en-US" sz="1800" u="sng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https://github.com/leggedrobotics/darknet_ros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cd ..</a:t>
            </a:r>
            <a:endParaRPr dirty="0">
              <a:latin typeface="+mj-ea"/>
              <a:ea typeface="+mj-ea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catkin_make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–DCMAKE_BUILD_TYPE=Release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자동적으로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CUDA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설치 여부 및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OpenCV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확인 후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맞춰서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Make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진행</a:t>
            </a:r>
            <a:endParaRPr dirty="0">
              <a:latin typeface="+mj-ea"/>
              <a:ea typeface="+mj-ea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Training된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Weight파일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다운로드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cd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catkin_workspace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src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yolo_network_config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/weights/</a:t>
            </a:r>
            <a:endParaRPr dirty="0">
              <a:latin typeface="+mj-ea"/>
              <a:ea typeface="+mj-ea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wget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u="sng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https://pjreddie.com/media/files/yolov2.weights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wget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u="sng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https://pjreddie.com/media/files/yolov2-tiny.weights</a:t>
            </a:r>
            <a:endParaRPr lang="en-US" sz="1800" u="sng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Catkin_make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위의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파일이 없을 경우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자동적으로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다운로드 진행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 후,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roslaunch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usb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-cam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usb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-cam-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test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카메라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실행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dirty="0">
              <a:latin typeface="+mj-ea"/>
              <a:ea typeface="+mj-ea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darknet_ros.launch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내부 구조 확인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=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기존의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소스코드가 있는 폴더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=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catkin_make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해서 사용할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관련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파일이 있는 폴더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Darknet_ros_msgs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=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에서 사용할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및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Action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메시지가 있는 폴더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4CD4C-8445-4BFD-BC03-186B0FCE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6" y="4075905"/>
            <a:ext cx="8052047" cy="14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폴더 내부 구조 확인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Config =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node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실행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사용하는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및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cfg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정보와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node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정보가 있는 폴더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Launch =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파일이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모여있는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폴더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yolo_network_config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에서 사용할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cfg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및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파일이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모여있는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폴더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66814-BE0A-4296-B07C-5DEED7CC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5" y="4385071"/>
            <a:ext cx="7137647" cy="22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특별히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CMakeLists.txt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package.xml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파일을 수정할 필요는 없음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시에 수정할 파일은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launc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폴더의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darknet_ros.launch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config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폴더의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ros.yaml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및 기타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weight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관련된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yaml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파일을 수정하여 사용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50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52500" y="980728"/>
            <a:ext cx="9001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darknet_ros.launch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살펴보기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grpSp>
        <p:nvGrpSpPr>
          <p:cNvPr id="9" name="Google Shape;226;p13">
            <a:extLst>
              <a:ext uri="{FF2B5EF4-FFF2-40B4-BE49-F238E27FC236}">
                <a16:creationId xmlns:a16="http://schemas.microsoft.com/office/drawing/2014/main" id="{22791AEC-8C8D-4AEC-808F-75FFBFB9C06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0" name="Google Shape;227;p13">
              <a:extLst>
                <a:ext uri="{FF2B5EF4-FFF2-40B4-BE49-F238E27FC236}">
                  <a16:creationId xmlns:a16="http://schemas.microsoft.com/office/drawing/2014/main" id="{F56F538D-F65C-4525-BAE6-3685D00BA6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Google Shape;228;p13">
              <a:extLst>
                <a:ext uri="{FF2B5EF4-FFF2-40B4-BE49-F238E27FC236}">
                  <a16:creationId xmlns:a16="http://schemas.microsoft.com/office/drawing/2014/main" id="{DC51021C-7318-446D-A9B2-90DE692C736A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229;p13">
            <a:extLst>
              <a:ext uri="{FF2B5EF4-FFF2-40B4-BE49-F238E27FC236}">
                <a16:creationId xmlns:a16="http://schemas.microsoft.com/office/drawing/2014/main" id="{D7107130-4AC7-4537-9E85-3382C3AFB3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" name="Google Shape;230;p13">
            <a:extLst>
              <a:ext uri="{FF2B5EF4-FFF2-40B4-BE49-F238E27FC236}">
                <a16:creationId xmlns:a16="http://schemas.microsoft.com/office/drawing/2014/main" id="{44211D21-DAC3-4D5B-9C07-B69FAF25129B}"/>
              </a:ext>
            </a:extLst>
          </p:cNvPr>
          <p:cNvSpPr txBox="1"/>
          <p:nvPr/>
        </p:nvSpPr>
        <p:spPr>
          <a:xfrm>
            <a:off x="1630044" y="203775"/>
            <a:ext cx="2826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ROS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962DA1-5C43-4788-A2D2-F9BFD61A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7" y="1795837"/>
            <a:ext cx="8513685" cy="39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512</Words>
  <Application>Microsoft Office PowerPoint</Application>
  <PresentationFormat>A4 용지(210x297mm)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Raleway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k9632441@ajou.ac.kr</cp:lastModifiedBy>
  <cp:revision>5</cp:revision>
  <dcterms:modified xsi:type="dcterms:W3CDTF">2020-08-30T06:21:05Z</dcterms:modified>
</cp:coreProperties>
</file>