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3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19A23-5A96-4B09-BEDA-DA6CF324D889}" v="1290" dt="2023-04-21T19:32:30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Cossio Florez" userId="67f44de4-ced3-4aa5-a8cc-9f288011d5df" providerId="ADAL" clId="{DE819A23-5A96-4B09-BEDA-DA6CF324D889}"/>
    <pc:docChg chg="undo redo custSel addSld delSld modSld sldOrd">
      <pc:chgData name="Julian Cossio Florez" userId="67f44de4-ced3-4aa5-a8cc-9f288011d5df" providerId="ADAL" clId="{DE819A23-5A96-4B09-BEDA-DA6CF324D889}" dt="2023-04-21T19:32:30.282" v="4391"/>
      <pc:docMkLst>
        <pc:docMk/>
      </pc:docMkLst>
      <pc:sldChg chg="addSp delSp modSp mod modTransition setBg modAnim setClrOvrMap">
        <pc:chgData name="Julian Cossio Florez" userId="67f44de4-ced3-4aa5-a8cc-9f288011d5df" providerId="ADAL" clId="{DE819A23-5A96-4B09-BEDA-DA6CF324D889}" dt="2023-04-20T22:06:41.144" v="1601" actId="34135"/>
        <pc:sldMkLst>
          <pc:docMk/>
          <pc:sldMk cId="3472406214" sldId="257"/>
        </pc:sldMkLst>
        <pc:spChg chg="mod">
          <ac:chgData name="Julian Cossio Florez" userId="67f44de4-ced3-4aa5-a8cc-9f288011d5df" providerId="ADAL" clId="{DE819A23-5A96-4B09-BEDA-DA6CF324D889}" dt="2023-04-17T20:56:38.345" v="482" actId="1076"/>
          <ac:spMkLst>
            <pc:docMk/>
            <pc:sldMk cId="3472406214" sldId="257"/>
            <ac:spMk id="2" creationId="{C51BF084-A024-ECC0-2246-CEDBE6BAD1B5}"/>
          </ac:spMkLst>
        </pc:spChg>
        <pc:spChg chg="mod ord">
          <ac:chgData name="Julian Cossio Florez" userId="67f44de4-ced3-4aa5-a8cc-9f288011d5df" providerId="ADAL" clId="{DE819A23-5A96-4B09-BEDA-DA6CF324D889}" dt="2023-04-17T20:53:08.553" v="453" actId="14100"/>
          <ac:spMkLst>
            <pc:docMk/>
            <pc:sldMk cId="3472406214" sldId="257"/>
            <ac:spMk id="3" creationId="{DE6BB2BC-955A-29E6-19F8-1D6754F35E6D}"/>
          </ac:spMkLst>
        </pc:spChg>
        <pc:spChg chg="add mod">
          <ac:chgData name="Julian Cossio Florez" userId="67f44de4-ced3-4aa5-a8cc-9f288011d5df" providerId="ADAL" clId="{DE819A23-5A96-4B09-BEDA-DA6CF324D889}" dt="2023-04-20T22:06:41.144" v="1601" actId="34135"/>
          <ac:spMkLst>
            <pc:docMk/>
            <pc:sldMk cId="3472406214" sldId="257"/>
            <ac:spMk id="4" creationId="{8EC4B590-BAF2-55CE-5338-A1EFA8B3FB01}"/>
          </ac:spMkLst>
        </pc:spChg>
        <pc:spChg chg="add mod">
          <ac:chgData name="Julian Cossio Florez" userId="67f44de4-ced3-4aa5-a8cc-9f288011d5df" providerId="ADAL" clId="{DE819A23-5A96-4B09-BEDA-DA6CF324D889}" dt="2023-04-20T22:06:41.144" v="1601" actId="34135"/>
          <ac:spMkLst>
            <pc:docMk/>
            <pc:sldMk cId="3472406214" sldId="257"/>
            <ac:spMk id="12" creationId="{9BB5F8E2-8EBF-EC92-3F94-612058C7A59E}"/>
          </ac:spMkLst>
        </pc:spChg>
        <pc:spChg chg="add del">
          <ac:chgData name="Julian Cossio Florez" userId="67f44de4-ced3-4aa5-a8cc-9f288011d5df" providerId="ADAL" clId="{DE819A23-5A96-4B09-BEDA-DA6CF324D889}" dt="2023-04-17T18:37:53.401" v="21" actId="26606"/>
          <ac:spMkLst>
            <pc:docMk/>
            <pc:sldMk cId="3472406214" sldId="257"/>
            <ac:spMk id="1033" creationId="{0A22D114-11B7-46ED-94A9-18DC1C977BF4}"/>
          </ac:spMkLst>
        </pc:spChg>
        <pc:spChg chg="add del">
          <ac:chgData name="Julian Cossio Florez" userId="67f44de4-ced3-4aa5-a8cc-9f288011d5df" providerId="ADAL" clId="{DE819A23-5A96-4B09-BEDA-DA6CF324D889}" dt="2023-04-17T18:38:00.079" v="23" actId="26606"/>
          <ac:spMkLst>
            <pc:docMk/>
            <pc:sldMk cId="3472406214" sldId="257"/>
            <ac:spMk id="1035" creationId="{95CB840F-8E41-4CA5-B79B-25CC80AD234A}"/>
          </ac:spMkLst>
        </pc:spChg>
        <pc:spChg chg="add del">
          <ac:chgData name="Julian Cossio Florez" userId="67f44de4-ced3-4aa5-a8cc-9f288011d5df" providerId="ADAL" clId="{DE819A23-5A96-4B09-BEDA-DA6CF324D889}" dt="2023-04-17T18:38:51.859" v="38" actId="26606"/>
          <ac:spMkLst>
            <pc:docMk/>
            <pc:sldMk cId="3472406214" sldId="257"/>
            <ac:spMk id="1037" creationId="{95CB840F-8E41-4CA5-B79B-25CC80AD234A}"/>
          </ac:spMkLst>
        </pc:spChg>
        <pc:spChg chg="add del">
          <ac:chgData name="Julian Cossio Florez" userId="67f44de4-ced3-4aa5-a8cc-9f288011d5df" providerId="ADAL" clId="{DE819A23-5A96-4B09-BEDA-DA6CF324D889}" dt="2023-04-17T18:38:51.859" v="38" actId="26606"/>
          <ac:spMkLst>
            <pc:docMk/>
            <pc:sldMk cId="3472406214" sldId="257"/>
            <ac:spMk id="1038" creationId="{BEF75C5D-2BA1-43DF-A7EA-02C7DEC122DF}"/>
          </ac:spMkLst>
        </pc:spChg>
        <pc:spChg chg="add del">
          <ac:chgData name="Julian Cossio Florez" userId="67f44de4-ced3-4aa5-a8cc-9f288011d5df" providerId="ADAL" clId="{DE819A23-5A96-4B09-BEDA-DA6CF324D889}" dt="2023-04-17T18:38:41.614" v="29" actId="26606"/>
          <ac:spMkLst>
            <pc:docMk/>
            <pc:sldMk cId="3472406214" sldId="257"/>
            <ac:spMk id="1043" creationId="{95CB840F-8E41-4CA5-B79B-25CC80AD234A}"/>
          </ac:spMkLst>
        </pc:spChg>
        <pc:spChg chg="add del">
          <ac:chgData name="Julian Cossio Florez" userId="67f44de4-ced3-4aa5-a8cc-9f288011d5df" providerId="ADAL" clId="{DE819A23-5A96-4B09-BEDA-DA6CF324D889}" dt="2023-04-17T18:38:41.614" v="29" actId="26606"/>
          <ac:spMkLst>
            <pc:docMk/>
            <pc:sldMk cId="3472406214" sldId="257"/>
            <ac:spMk id="1045" creationId="{BEF75C5D-2BA1-43DF-A7EA-02C7DEC122DF}"/>
          </ac:spMkLst>
        </pc:spChg>
        <pc:spChg chg="add del">
          <ac:chgData name="Julian Cossio Florez" userId="67f44de4-ced3-4aa5-a8cc-9f288011d5df" providerId="ADAL" clId="{DE819A23-5A96-4B09-BEDA-DA6CF324D889}" dt="2023-04-17T18:38:43.594" v="31" actId="26606"/>
          <ac:spMkLst>
            <pc:docMk/>
            <pc:sldMk cId="3472406214" sldId="257"/>
            <ac:spMk id="1047" creationId="{0A22D114-11B7-46ED-94A9-18DC1C977BF4}"/>
          </ac:spMkLst>
        </pc:spChg>
        <pc:spChg chg="add del">
          <ac:chgData name="Julian Cossio Florez" userId="67f44de4-ced3-4aa5-a8cc-9f288011d5df" providerId="ADAL" clId="{DE819A23-5A96-4B09-BEDA-DA6CF324D889}" dt="2023-04-17T18:38:45.784" v="33" actId="26606"/>
          <ac:spMkLst>
            <pc:docMk/>
            <pc:sldMk cId="3472406214" sldId="257"/>
            <ac:spMk id="1049" creationId="{13766711-9004-4A0C-AFCA-7F52B72A6EBA}"/>
          </ac:spMkLst>
        </pc:spChg>
        <pc:spChg chg="add del">
          <ac:chgData name="Julian Cossio Florez" userId="67f44de4-ced3-4aa5-a8cc-9f288011d5df" providerId="ADAL" clId="{DE819A23-5A96-4B09-BEDA-DA6CF324D889}" dt="2023-04-17T18:38:45.784" v="33" actId="26606"/>
          <ac:spMkLst>
            <pc:docMk/>
            <pc:sldMk cId="3472406214" sldId="257"/>
            <ac:spMk id="1050" creationId="{29D87990-4B89-42C0-89D8-E13079968B1D}"/>
          </ac:spMkLst>
        </pc:spChg>
        <pc:spChg chg="add del">
          <ac:chgData name="Julian Cossio Florez" userId="67f44de4-ced3-4aa5-a8cc-9f288011d5df" providerId="ADAL" clId="{DE819A23-5A96-4B09-BEDA-DA6CF324D889}" dt="2023-04-17T18:38:48.356" v="35" actId="26606"/>
          <ac:spMkLst>
            <pc:docMk/>
            <pc:sldMk cId="3472406214" sldId="257"/>
            <ac:spMk id="1052" creationId="{BB96281C-838D-4BCD-BE5A-552E3519CC38}"/>
          </ac:spMkLst>
        </pc:spChg>
        <pc:spChg chg="add del">
          <ac:chgData name="Julian Cossio Florez" userId="67f44de4-ced3-4aa5-a8cc-9f288011d5df" providerId="ADAL" clId="{DE819A23-5A96-4B09-BEDA-DA6CF324D889}" dt="2023-04-17T18:38:48.356" v="35" actId="26606"/>
          <ac:spMkLst>
            <pc:docMk/>
            <pc:sldMk cId="3472406214" sldId="257"/>
            <ac:spMk id="1053" creationId="{A0DBF9AA-DD4B-4A5E-B4E5-CA1FD99D2CF7}"/>
          </ac:spMkLst>
        </pc:spChg>
        <pc:spChg chg="add del">
          <ac:chgData name="Julian Cossio Florez" userId="67f44de4-ced3-4aa5-a8cc-9f288011d5df" providerId="ADAL" clId="{DE819A23-5A96-4B09-BEDA-DA6CF324D889}" dt="2023-04-17T18:38:59.688" v="40" actId="26606"/>
          <ac:spMkLst>
            <pc:docMk/>
            <pc:sldMk cId="3472406214" sldId="257"/>
            <ac:spMk id="1057" creationId="{95CB840F-8E41-4CA5-B79B-25CC80AD234A}"/>
          </ac:spMkLst>
        </pc:spChg>
        <pc:spChg chg="add del">
          <ac:chgData name="Julian Cossio Florez" userId="67f44de4-ced3-4aa5-a8cc-9f288011d5df" providerId="ADAL" clId="{DE819A23-5A96-4B09-BEDA-DA6CF324D889}" dt="2023-04-17T18:38:59.688" v="40" actId="26606"/>
          <ac:spMkLst>
            <pc:docMk/>
            <pc:sldMk cId="3472406214" sldId="257"/>
            <ac:spMk id="1058" creationId="{BEF75C5D-2BA1-43DF-A7EA-02C7DEC122DF}"/>
          </ac:spMkLst>
        </pc:spChg>
        <pc:spChg chg="add del">
          <ac:chgData name="Julian Cossio Florez" userId="67f44de4-ced3-4aa5-a8cc-9f288011d5df" providerId="ADAL" clId="{DE819A23-5A96-4B09-BEDA-DA6CF324D889}" dt="2023-04-17T18:48:56.323" v="75" actId="26606"/>
          <ac:spMkLst>
            <pc:docMk/>
            <pc:sldMk cId="3472406214" sldId="257"/>
            <ac:spMk id="1063" creationId="{95CB840F-8E41-4CA5-B79B-25CC80AD234A}"/>
          </ac:spMkLst>
        </pc:spChg>
        <pc:spChg chg="add del">
          <ac:chgData name="Julian Cossio Florez" userId="67f44de4-ced3-4aa5-a8cc-9f288011d5df" providerId="ADAL" clId="{DE819A23-5A96-4B09-BEDA-DA6CF324D889}" dt="2023-04-17T18:48:56.323" v="75" actId="26606"/>
          <ac:spMkLst>
            <pc:docMk/>
            <pc:sldMk cId="3472406214" sldId="257"/>
            <ac:spMk id="1065" creationId="{BEF75C5D-2BA1-43DF-A7EA-02C7DEC122DF}"/>
          </ac:spMkLst>
        </pc:spChg>
        <pc:spChg chg="add del">
          <ac:chgData name="Julian Cossio Florez" userId="67f44de4-ced3-4aa5-a8cc-9f288011d5df" providerId="ADAL" clId="{DE819A23-5A96-4B09-BEDA-DA6CF324D889}" dt="2023-04-17T18:48:56.260" v="74" actId="26606"/>
          <ac:spMkLst>
            <pc:docMk/>
            <pc:sldMk cId="3472406214" sldId="257"/>
            <ac:spMk id="1072" creationId="{FEB31415-7BF1-4297-867D-3EA440C99172}"/>
          </ac:spMkLst>
        </pc:spChg>
        <pc:spChg chg="add">
          <ac:chgData name="Julian Cossio Florez" userId="67f44de4-ced3-4aa5-a8cc-9f288011d5df" providerId="ADAL" clId="{DE819A23-5A96-4B09-BEDA-DA6CF324D889}" dt="2023-04-17T18:48:56.323" v="75" actId="26606"/>
          <ac:spMkLst>
            <pc:docMk/>
            <pc:sldMk cId="3472406214" sldId="257"/>
            <ac:spMk id="1075" creationId="{494843BA-DEF9-406F-8134-09F810F057BA}"/>
          </ac:spMkLst>
        </pc:spChg>
        <pc:graphicFrameChg chg="add del mod">
          <ac:chgData name="Julian Cossio Florez" userId="67f44de4-ced3-4aa5-a8cc-9f288011d5df" providerId="ADAL" clId="{DE819A23-5A96-4B09-BEDA-DA6CF324D889}" dt="2023-04-17T20:55:35.026" v="474" actId="12084"/>
          <ac:graphicFrameMkLst>
            <pc:docMk/>
            <pc:sldMk cId="3472406214" sldId="257"/>
            <ac:graphicFrameMk id="5" creationId="{E10A07AE-CCCA-1F9D-4020-7C0FC9BA3739}"/>
          </ac:graphicFrameMkLst>
        </pc:graphicFrameChg>
        <pc:picChg chg="add del mod">
          <ac:chgData name="Julian Cossio Florez" userId="67f44de4-ced3-4aa5-a8cc-9f288011d5df" providerId="ADAL" clId="{DE819A23-5A96-4B09-BEDA-DA6CF324D889}" dt="2023-04-17T18:38:33.957" v="25" actId="478"/>
          <ac:picMkLst>
            <pc:docMk/>
            <pc:sldMk cId="3472406214" sldId="257"/>
            <ac:picMk id="1026" creationId="{F451E305-B5CA-962B-E2C3-AA1804FA27E3}"/>
          </ac:picMkLst>
        </pc:picChg>
        <pc:picChg chg="add mod ord">
          <ac:chgData name="Julian Cossio Florez" userId="67f44de4-ced3-4aa5-a8cc-9f288011d5df" providerId="ADAL" clId="{DE819A23-5A96-4B09-BEDA-DA6CF324D889}" dt="2023-04-17T21:14:28.033" v="641" actId="1076"/>
          <ac:picMkLst>
            <pc:docMk/>
            <pc:sldMk cId="3472406214" sldId="257"/>
            <ac:picMk id="1028" creationId="{BFEC89B9-9C5F-6DEB-EC89-FB271D34DA55}"/>
          </ac:picMkLst>
        </pc:picChg>
        <pc:picChg chg="add mod">
          <ac:chgData name="Julian Cossio Florez" userId="67f44de4-ced3-4aa5-a8cc-9f288011d5df" providerId="ADAL" clId="{DE819A23-5A96-4B09-BEDA-DA6CF324D889}" dt="2023-04-20T22:06:41.144" v="1601" actId="34135"/>
          <ac:picMkLst>
            <pc:docMk/>
            <pc:sldMk cId="3472406214" sldId="257"/>
            <ac:picMk id="1030" creationId="{2687F6F1-F690-31B0-FB6A-3511A435993C}"/>
          </ac:picMkLst>
        </pc:picChg>
        <pc:picChg chg="add del">
          <ac:chgData name="Julian Cossio Florez" userId="67f44de4-ced3-4aa5-a8cc-9f288011d5df" providerId="ADAL" clId="{DE819A23-5A96-4B09-BEDA-DA6CF324D889}" dt="2023-04-17T18:37:49.150" v="19" actId="26606"/>
          <ac:picMkLst>
            <pc:docMk/>
            <pc:sldMk cId="3472406214" sldId="257"/>
            <ac:picMk id="1031" creationId="{C115FFBB-C8EA-4BA2-A5DD-FE37795051B2}"/>
          </ac:picMkLst>
        </pc:picChg>
        <pc:picChg chg="add del mod">
          <ac:chgData name="Julian Cossio Florez" userId="67f44de4-ced3-4aa5-a8cc-9f288011d5df" providerId="ADAL" clId="{DE819A23-5A96-4B09-BEDA-DA6CF324D889}" dt="2023-04-20T22:06:41.144" v="1601" actId="34135"/>
          <ac:picMkLst>
            <pc:docMk/>
            <pc:sldMk cId="3472406214" sldId="257"/>
            <ac:picMk id="1032" creationId="{41DEB6C8-F190-DA4E-89C7-82D7A7EF5C1F}"/>
          </ac:picMkLst>
        </pc:picChg>
        <pc:picChg chg="add del">
          <ac:chgData name="Julian Cossio Florez" userId="67f44de4-ced3-4aa5-a8cc-9f288011d5df" providerId="ADAL" clId="{DE819A23-5A96-4B09-BEDA-DA6CF324D889}" dt="2023-04-17T18:38:51.857" v="37" actId="26606"/>
          <ac:picMkLst>
            <pc:docMk/>
            <pc:sldMk cId="3472406214" sldId="257"/>
            <ac:picMk id="1055" creationId="{AD661026-DE64-47F1-9F88-0847B5FB3560}"/>
          </ac:picMkLst>
        </pc:picChg>
        <pc:picChg chg="add del">
          <ac:chgData name="Julian Cossio Florez" userId="67f44de4-ced3-4aa5-a8cc-9f288011d5df" providerId="ADAL" clId="{DE819A23-5A96-4B09-BEDA-DA6CF324D889}" dt="2023-04-17T18:48:47.594" v="72" actId="26606"/>
          <ac:picMkLst>
            <pc:docMk/>
            <pc:sldMk cId="3472406214" sldId="257"/>
            <ac:picMk id="1070" creationId="{F15A1844-5CB8-438B-B90E-EF2A51CF87B6}"/>
          </ac:picMkLst>
        </pc:picChg>
        <pc:picChg chg="add">
          <ac:chgData name="Julian Cossio Florez" userId="67f44de4-ced3-4aa5-a8cc-9f288011d5df" providerId="ADAL" clId="{DE819A23-5A96-4B09-BEDA-DA6CF324D889}" dt="2023-04-17T18:48:56.323" v="75" actId="26606"/>
          <ac:picMkLst>
            <pc:docMk/>
            <pc:sldMk cId="3472406214" sldId="257"/>
            <ac:picMk id="1074" creationId="{3571A55B-8C56-492F-B317-105830ECF92B}"/>
          </ac:picMkLst>
        </pc:picChg>
        <pc:cxnChg chg="add mod">
          <ac:chgData name="Julian Cossio Florez" userId="67f44de4-ced3-4aa5-a8cc-9f288011d5df" providerId="ADAL" clId="{DE819A23-5A96-4B09-BEDA-DA6CF324D889}" dt="2023-04-20T22:06:41.144" v="1601" actId="34135"/>
          <ac:cxnSpMkLst>
            <pc:docMk/>
            <pc:sldMk cId="3472406214" sldId="257"/>
            <ac:cxnSpMk id="7" creationId="{69F1D4C2-3103-794C-C0AA-760BE64ABCD1}"/>
          </ac:cxnSpMkLst>
        </pc:cxnChg>
        <pc:cxnChg chg="add mod">
          <ac:chgData name="Julian Cossio Florez" userId="67f44de4-ced3-4aa5-a8cc-9f288011d5df" providerId="ADAL" clId="{DE819A23-5A96-4B09-BEDA-DA6CF324D889}" dt="2023-04-20T22:06:41.144" v="1601" actId="34135"/>
          <ac:cxnSpMkLst>
            <pc:docMk/>
            <pc:sldMk cId="3472406214" sldId="257"/>
            <ac:cxnSpMk id="10" creationId="{D618F57D-FAAC-7DAA-49C7-0EF5B4467CB5}"/>
          </ac:cxnSpMkLst>
        </pc:cxnChg>
      </pc:sldChg>
      <pc:sldChg chg="addSp delSp modSp new mod setBg modAnim">
        <pc:chgData name="Julian Cossio Florez" userId="67f44de4-ced3-4aa5-a8cc-9f288011d5df" providerId="ADAL" clId="{DE819A23-5A96-4B09-BEDA-DA6CF324D889}" dt="2023-04-21T15:58:22.774" v="1791" actId="20577"/>
        <pc:sldMkLst>
          <pc:docMk/>
          <pc:sldMk cId="734552372" sldId="258"/>
        </pc:sldMkLst>
        <pc:spChg chg="add mod">
          <ac:chgData name="Julian Cossio Florez" userId="67f44de4-ced3-4aa5-a8cc-9f288011d5df" providerId="ADAL" clId="{DE819A23-5A96-4B09-BEDA-DA6CF324D889}" dt="2023-04-20T22:12:01.446" v="1693" actId="207"/>
          <ac:spMkLst>
            <pc:docMk/>
            <pc:sldMk cId="734552372" sldId="258"/>
            <ac:spMk id="2" creationId="{2F8C856E-8B4A-A482-8570-398523C95AB9}"/>
          </ac:spMkLst>
        </pc:spChg>
        <pc:spChg chg="del">
          <ac:chgData name="Julian Cossio Florez" userId="67f44de4-ced3-4aa5-a8cc-9f288011d5df" providerId="ADAL" clId="{DE819A23-5A96-4B09-BEDA-DA6CF324D889}" dt="2023-04-17T18:40:46.263" v="68" actId="478"/>
          <ac:spMkLst>
            <pc:docMk/>
            <pc:sldMk cId="734552372" sldId="258"/>
            <ac:spMk id="2" creationId="{F6C4C666-299F-9A03-9EA6-C3C39A691507}"/>
          </ac:spMkLst>
        </pc:spChg>
        <pc:spChg chg="del">
          <ac:chgData name="Julian Cossio Florez" userId="67f44de4-ced3-4aa5-a8cc-9f288011d5df" providerId="ADAL" clId="{DE819A23-5A96-4B09-BEDA-DA6CF324D889}" dt="2023-04-17T18:40:49.474" v="69" actId="478"/>
          <ac:spMkLst>
            <pc:docMk/>
            <pc:sldMk cId="734552372" sldId="258"/>
            <ac:spMk id="3" creationId="{BF61D9F5-F870-93DA-A87C-886EF63602B1}"/>
          </ac:spMkLst>
        </pc:spChg>
        <pc:spChg chg="add mod">
          <ac:chgData name="Julian Cossio Florez" userId="67f44de4-ced3-4aa5-a8cc-9f288011d5df" providerId="ADAL" clId="{DE819A23-5A96-4B09-BEDA-DA6CF324D889}" dt="2023-04-21T15:58:22.774" v="1791" actId="20577"/>
          <ac:spMkLst>
            <pc:docMk/>
            <pc:sldMk cId="734552372" sldId="258"/>
            <ac:spMk id="6" creationId="{CEDA8699-3A09-B4F3-543C-4063B9F75225}"/>
          </ac:spMkLst>
        </pc:spChg>
        <pc:spChg chg="add del mod">
          <ac:chgData name="Julian Cossio Florez" userId="67f44de4-ced3-4aa5-a8cc-9f288011d5df" providerId="ADAL" clId="{DE819A23-5A96-4B09-BEDA-DA6CF324D889}" dt="2023-04-17T20:34:02.326" v="320" actId="478"/>
          <ac:spMkLst>
            <pc:docMk/>
            <pc:sldMk cId="734552372" sldId="258"/>
            <ac:spMk id="7" creationId="{D22A365C-24DD-FEE4-2CC2-6FBC350F0248}"/>
          </ac:spMkLst>
        </pc:spChg>
        <pc:spChg chg="add del mod">
          <ac:chgData name="Julian Cossio Florez" userId="67f44de4-ced3-4aa5-a8cc-9f288011d5df" providerId="ADAL" clId="{DE819A23-5A96-4B09-BEDA-DA6CF324D889}" dt="2023-04-17T20:13:06.768" v="113" actId="478"/>
          <ac:spMkLst>
            <pc:docMk/>
            <pc:sldMk cId="734552372" sldId="258"/>
            <ac:spMk id="8" creationId="{1BB82277-0CC9-82C5-DB26-61CEAE6DBFB6}"/>
          </ac:spMkLst>
        </pc:spChg>
        <pc:spChg chg="add del mod">
          <ac:chgData name="Julian Cossio Florez" userId="67f44de4-ced3-4aa5-a8cc-9f288011d5df" providerId="ADAL" clId="{DE819A23-5A96-4B09-BEDA-DA6CF324D889}" dt="2023-04-17T20:19:57.632" v="197" actId="478"/>
          <ac:spMkLst>
            <pc:docMk/>
            <pc:sldMk cId="734552372" sldId="258"/>
            <ac:spMk id="9" creationId="{9106797B-4803-B673-9501-816A2E6A4CA0}"/>
          </ac:spMkLst>
        </pc:spChg>
        <pc:spChg chg="add del mod">
          <ac:chgData name="Julian Cossio Florez" userId="67f44de4-ced3-4aa5-a8cc-9f288011d5df" providerId="ADAL" clId="{DE819A23-5A96-4B09-BEDA-DA6CF324D889}" dt="2023-04-17T20:33:45.195" v="315"/>
          <ac:spMkLst>
            <pc:docMk/>
            <pc:sldMk cId="734552372" sldId="258"/>
            <ac:spMk id="10" creationId="{ABD87A62-1BFC-15D9-9926-C1EA252B3C2C}"/>
          </ac:spMkLst>
        </pc:spChg>
        <pc:spChg chg="add del">
          <ac:chgData name="Julian Cossio Florez" userId="67f44de4-ced3-4aa5-a8cc-9f288011d5df" providerId="ADAL" clId="{DE819A23-5A96-4B09-BEDA-DA6CF324D889}" dt="2023-04-17T20:34:08.973" v="322" actId="22"/>
          <ac:spMkLst>
            <pc:docMk/>
            <pc:sldMk cId="734552372" sldId="258"/>
            <ac:spMk id="12" creationId="{A6FF89A6-F1D9-D546-844B-363A90841030}"/>
          </ac:spMkLst>
        </pc:spChg>
        <pc:spChg chg="add mod">
          <ac:chgData name="Julian Cossio Florez" userId="67f44de4-ced3-4aa5-a8cc-9f288011d5df" providerId="ADAL" clId="{DE819A23-5A96-4B09-BEDA-DA6CF324D889}" dt="2023-04-17T21:08:36.562" v="579" actId="1076"/>
          <ac:spMkLst>
            <pc:docMk/>
            <pc:sldMk cId="734552372" sldId="258"/>
            <ac:spMk id="13" creationId="{5A8F0D8D-40F6-1FD5-6302-C9D8AD03EA19}"/>
          </ac:spMkLst>
        </pc:spChg>
        <pc:spChg chg="add del mod">
          <ac:chgData name="Julian Cossio Florez" userId="67f44de4-ced3-4aa5-a8cc-9f288011d5df" providerId="ADAL" clId="{DE819A23-5A96-4B09-BEDA-DA6CF324D889}" dt="2023-04-17T20:35:01.339" v="340"/>
          <ac:spMkLst>
            <pc:docMk/>
            <pc:sldMk cId="734552372" sldId="258"/>
            <ac:spMk id="14" creationId="{E2519990-43C3-F6EB-0695-1AF184E1326D}"/>
          </ac:spMkLst>
        </pc:spChg>
        <pc:spChg chg="add del mod">
          <ac:chgData name="Julian Cossio Florez" userId="67f44de4-ced3-4aa5-a8cc-9f288011d5df" providerId="ADAL" clId="{DE819A23-5A96-4B09-BEDA-DA6CF324D889}" dt="2023-04-17T20:45:29.483" v="430" actId="478"/>
          <ac:spMkLst>
            <pc:docMk/>
            <pc:sldMk cId="734552372" sldId="258"/>
            <ac:spMk id="16" creationId="{CCC62D97-FCFA-5FDD-74F1-662CC0D68FEB}"/>
          </ac:spMkLst>
        </pc:spChg>
        <pc:spChg chg="add mod">
          <ac:chgData name="Julian Cossio Florez" userId="67f44de4-ced3-4aa5-a8cc-9f288011d5df" providerId="ADAL" clId="{DE819A23-5A96-4B09-BEDA-DA6CF324D889}" dt="2023-04-17T21:08:36.562" v="579" actId="1076"/>
          <ac:spMkLst>
            <pc:docMk/>
            <pc:sldMk cId="734552372" sldId="258"/>
            <ac:spMk id="17" creationId="{BEB87DD6-4897-9CC1-651F-C8259BB95F78}"/>
          </ac:spMkLst>
        </pc:spChg>
        <pc:spChg chg="add mod">
          <ac:chgData name="Julian Cossio Florez" userId="67f44de4-ced3-4aa5-a8cc-9f288011d5df" providerId="ADAL" clId="{DE819A23-5A96-4B09-BEDA-DA6CF324D889}" dt="2023-04-17T21:08:07.025" v="578" actId="1076"/>
          <ac:spMkLst>
            <pc:docMk/>
            <pc:sldMk cId="734552372" sldId="258"/>
            <ac:spMk id="18" creationId="{8BEB4538-06A1-9233-5934-AC620C1E4FA1}"/>
          </ac:spMkLst>
        </pc:spChg>
        <pc:spChg chg="add mod">
          <ac:chgData name="Julian Cossio Florez" userId="67f44de4-ced3-4aa5-a8cc-9f288011d5df" providerId="ADAL" clId="{DE819A23-5A96-4B09-BEDA-DA6CF324D889}" dt="2023-04-17T21:08:07.025" v="578" actId="1076"/>
          <ac:spMkLst>
            <pc:docMk/>
            <pc:sldMk cId="734552372" sldId="258"/>
            <ac:spMk id="19" creationId="{A7C7CC82-F8C2-9893-1A58-6C230E7E5D91}"/>
          </ac:spMkLst>
        </pc:spChg>
        <pc:spChg chg="add mod">
          <ac:chgData name="Julian Cossio Florez" userId="67f44de4-ced3-4aa5-a8cc-9f288011d5df" providerId="ADAL" clId="{DE819A23-5A96-4B09-BEDA-DA6CF324D889}" dt="2023-04-17T21:08:36.562" v="579" actId="1076"/>
          <ac:spMkLst>
            <pc:docMk/>
            <pc:sldMk cId="734552372" sldId="258"/>
            <ac:spMk id="20" creationId="{0776E4F3-80E3-5624-A40B-9D6126F1F1CC}"/>
          </ac:spMkLst>
        </pc:spChg>
        <pc:spChg chg="add mod">
          <ac:chgData name="Julian Cossio Florez" userId="67f44de4-ced3-4aa5-a8cc-9f288011d5df" providerId="ADAL" clId="{DE819A23-5A96-4B09-BEDA-DA6CF324D889}" dt="2023-04-17T21:10:54.201" v="601" actId="1076"/>
          <ac:spMkLst>
            <pc:docMk/>
            <pc:sldMk cId="734552372" sldId="258"/>
            <ac:spMk id="21" creationId="{1522576C-30DF-40EF-671C-915917B15C2C}"/>
          </ac:spMkLst>
        </pc:spChg>
        <pc:spChg chg="add mod">
          <ac:chgData name="Julian Cossio Florez" userId="67f44de4-ced3-4aa5-a8cc-9f288011d5df" providerId="ADAL" clId="{DE819A23-5A96-4B09-BEDA-DA6CF324D889}" dt="2023-04-17T21:10:50.409" v="600" actId="1076"/>
          <ac:spMkLst>
            <pc:docMk/>
            <pc:sldMk cId="734552372" sldId="258"/>
            <ac:spMk id="22" creationId="{3C45A9AB-B54A-7B40-A0B9-1B5F8149AFEB}"/>
          </ac:spMkLst>
        </pc:spChg>
        <pc:picChg chg="add del mod">
          <ac:chgData name="Julian Cossio Florez" userId="67f44de4-ced3-4aa5-a8cc-9f288011d5df" providerId="ADAL" clId="{DE819A23-5A96-4B09-BEDA-DA6CF324D889}" dt="2023-04-17T20:38:17.442" v="403" actId="478"/>
          <ac:picMkLst>
            <pc:docMk/>
            <pc:sldMk cId="734552372" sldId="258"/>
            <ac:picMk id="5" creationId="{7EC9FEC2-A313-B7FD-8B2E-5A95AA126505}"/>
          </ac:picMkLst>
        </pc:picChg>
        <pc:picChg chg="add del mod">
          <ac:chgData name="Julian Cossio Florez" userId="67f44de4-ced3-4aa5-a8cc-9f288011d5df" providerId="ADAL" clId="{DE819A23-5A96-4B09-BEDA-DA6CF324D889}" dt="2023-04-20T22:11:40.143" v="1685" actId="1038"/>
          <ac:picMkLst>
            <pc:docMk/>
            <pc:sldMk cId="734552372" sldId="258"/>
            <ac:picMk id="15" creationId="{D197B122-E68B-78BE-ACD6-17CE6C15353C}"/>
          </ac:picMkLst>
        </pc:picChg>
        <pc:picChg chg="add del mod">
          <ac:chgData name="Julian Cossio Florez" userId="67f44de4-ced3-4aa5-a8cc-9f288011d5df" providerId="ADAL" clId="{DE819A23-5A96-4B09-BEDA-DA6CF324D889}" dt="2023-04-17T21:30:31.730" v="741" actId="22"/>
          <ac:picMkLst>
            <pc:docMk/>
            <pc:sldMk cId="734552372" sldId="258"/>
            <ac:picMk id="24" creationId="{4A6C8187-691C-E750-A7F2-25DC3257DBCD}"/>
          </ac:picMkLst>
        </pc:picChg>
      </pc:sldChg>
      <pc:sldChg chg="addSp delSp modSp new mod addAnim delAnim modAnim">
        <pc:chgData name="Julian Cossio Florez" userId="67f44de4-ced3-4aa5-a8cc-9f288011d5df" providerId="ADAL" clId="{DE819A23-5A96-4B09-BEDA-DA6CF324D889}" dt="2023-04-21T19:27:44.617" v="4324" actId="1036"/>
        <pc:sldMkLst>
          <pc:docMk/>
          <pc:sldMk cId="4065950538" sldId="259"/>
        </pc:sldMkLst>
        <pc:spChg chg="del mod">
          <ac:chgData name="Julian Cossio Florez" userId="67f44de4-ced3-4aa5-a8cc-9f288011d5df" providerId="ADAL" clId="{DE819A23-5A96-4B09-BEDA-DA6CF324D889}" dt="2023-04-21T17:36:16.608" v="2281" actId="478"/>
          <ac:spMkLst>
            <pc:docMk/>
            <pc:sldMk cId="4065950538" sldId="259"/>
            <ac:spMk id="2" creationId="{A69F2F71-08A8-798D-5C08-799A853B715E}"/>
          </ac:spMkLst>
        </pc:spChg>
        <pc:spChg chg="del mod">
          <ac:chgData name="Julian Cossio Florez" userId="67f44de4-ced3-4aa5-a8cc-9f288011d5df" providerId="ADAL" clId="{DE819A23-5A96-4B09-BEDA-DA6CF324D889}" dt="2023-04-18T15:59:29.497" v="777" actId="478"/>
          <ac:spMkLst>
            <pc:docMk/>
            <pc:sldMk cId="4065950538" sldId="259"/>
            <ac:spMk id="3" creationId="{4A748931-16BE-81E7-9DD0-24995203ABA5}"/>
          </ac:spMkLst>
        </pc:spChg>
        <pc:spChg chg="add del mod">
          <ac:chgData name="Julian Cossio Florez" userId="67f44de4-ced3-4aa5-a8cc-9f288011d5df" providerId="ADAL" clId="{DE819A23-5A96-4B09-BEDA-DA6CF324D889}" dt="2023-04-18T16:05:21.014" v="829"/>
          <ac:spMkLst>
            <pc:docMk/>
            <pc:sldMk cId="4065950538" sldId="259"/>
            <ac:spMk id="4" creationId="{12D8708D-0BD9-A87D-3B39-390961B1B41A}"/>
          </ac:spMkLst>
        </pc:spChg>
        <pc:spChg chg="add del mod">
          <ac:chgData name="Julian Cossio Florez" userId="67f44de4-ced3-4aa5-a8cc-9f288011d5df" providerId="ADAL" clId="{DE819A23-5A96-4B09-BEDA-DA6CF324D889}" dt="2023-04-21T17:36:19.269" v="2282" actId="478"/>
          <ac:spMkLst>
            <pc:docMk/>
            <pc:sldMk cId="4065950538" sldId="259"/>
            <ac:spMk id="4" creationId="{C4822C1D-D90C-7D34-6E83-DA920311A459}"/>
          </ac:spMkLst>
        </pc:spChg>
        <pc:spChg chg="add del mod">
          <ac:chgData name="Julian Cossio Florez" userId="67f44de4-ced3-4aa5-a8cc-9f288011d5df" providerId="ADAL" clId="{DE819A23-5A96-4B09-BEDA-DA6CF324D889}" dt="2023-04-21T18:46:41.114" v="4012"/>
          <ac:spMkLst>
            <pc:docMk/>
            <pc:sldMk cId="4065950538" sldId="259"/>
            <ac:spMk id="5" creationId="{24DA8ADD-750B-DFF3-DC1F-7553919D22AB}"/>
          </ac:spMkLst>
        </pc:spChg>
        <pc:spChg chg="add del mod">
          <ac:chgData name="Julian Cossio Florez" userId="67f44de4-ced3-4aa5-a8cc-9f288011d5df" providerId="ADAL" clId="{DE819A23-5A96-4B09-BEDA-DA6CF324D889}" dt="2023-04-21T19:15:26.777" v="4266" actId="478"/>
          <ac:spMkLst>
            <pc:docMk/>
            <pc:sldMk cId="4065950538" sldId="259"/>
            <ac:spMk id="6" creationId="{FEDA17F4-A3F6-9103-F77F-DA0418A9D6CA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7" creationId="{D7923F98-A9DC-6097-E7FA-03837D0A9584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8" creationId="{8E63087F-A7ED-9E67-7C4E-6DF40E8278BA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9" creationId="{032B9FDF-FBAE-5BB3-6102-7DAD0BD8C04A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0" creationId="{6B2D7642-37CB-D6C5-F1CC-86C5C7B2977A}"/>
          </ac:spMkLst>
        </pc:spChg>
        <pc:spChg chg="add del mod">
          <ac:chgData name="Julian Cossio Florez" userId="67f44de4-ced3-4aa5-a8cc-9f288011d5df" providerId="ADAL" clId="{DE819A23-5A96-4B09-BEDA-DA6CF324D889}" dt="2023-04-21T18:57:31.395" v="4139"/>
          <ac:spMkLst>
            <pc:docMk/>
            <pc:sldMk cId="4065950538" sldId="259"/>
            <ac:spMk id="11" creationId="{8FE1D574-4589-FDC2-6384-69C0C42D1DBE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2" creationId="{054893C9-378B-D0D1-F074-AA29274E2288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3" creationId="{00A9391C-1BE3-62E3-DDC2-2BD4E0B3AA41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4" creationId="{6F312C8D-07F7-38C3-8DB4-01F142214314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5" creationId="{A32FB15D-C03F-F987-342D-BC6AB57BFD8B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6" creationId="{1C00F5B8-A3F6-3C38-027A-150BC33F10EE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7" creationId="{C6E20C3F-0FFE-0828-5AB2-DD84BB8E2997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8" creationId="{AC7FB31C-E9E3-FA56-C216-551EA4720230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19" creationId="{618D33DB-9503-E801-4232-33345ECD530F}"/>
          </ac:spMkLst>
        </pc:spChg>
        <pc:spChg chg="add mod">
          <ac:chgData name="Julian Cossio Florez" userId="67f44de4-ced3-4aa5-a8cc-9f288011d5df" providerId="ADAL" clId="{DE819A23-5A96-4B09-BEDA-DA6CF324D889}" dt="2023-04-21T17:44:48.390" v="2568" actId="1076"/>
          <ac:spMkLst>
            <pc:docMk/>
            <pc:sldMk cId="4065950538" sldId="259"/>
            <ac:spMk id="20" creationId="{F999DAC8-F86F-E2E2-8F53-0E803A4C64AA}"/>
          </ac:spMkLst>
        </pc:spChg>
        <pc:spChg chg="add mod">
          <ac:chgData name="Julian Cossio Florez" userId="67f44de4-ced3-4aa5-a8cc-9f288011d5df" providerId="ADAL" clId="{DE819A23-5A96-4B09-BEDA-DA6CF324D889}" dt="2023-04-21T19:27:44.617" v="4324" actId="1036"/>
          <ac:spMkLst>
            <pc:docMk/>
            <pc:sldMk cId="4065950538" sldId="259"/>
            <ac:spMk id="21" creationId="{82977830-DB14-61B2-DE6D-F4BD45F9FDD7}"/>
          </ac:spMkLst>
        </pc:spChg>
        <pc:spChg chg="add mod">
          <ac:chgData name="Julian Cossio Florez" userId="67f44de4-ced3-4aa5-a8cc-9f288011d5df" providerId="ADAL" clId="{DE819A23-5A96-4B09-BEDA-DA6CF324D889}" dt="2023-04-21T19:04:29.938" v="4207" actId="14100"/>
          <ac:spMkLst>
            <pc:docMk/>
            <pc:sldMk cId="4065950538" sldId="259"/>
            <ac:spMk id="22" creationId="{B331A3F2-9C25-B18E-2A99-3843A3D8B6C0}"/>
          </ac:spMkLst>
        </pc:spChg>
        <pc:spChg chg="add mod">
          <ac:chgData name="Julian Cossio Florez" userId="67f44de4-ced3-4aa5-a8cc-9f288011d5df" providerId="ADAL" clId="{DE819A23-5A96-4B09-BEDA-DA6CF324D889}" dt="2023-04-21T19:16:35.248" v="4286" actId="1037"/>
          <ac:spMkLst>
            <pc:docMk/>
            <pc:sldMk cId="4065950538" sldId="259"/>
            <ac:spMk id="23" creationId="{F53A8039-9020-DFD5-D913-65A3877B1AC9}"/>
          </ac:spMkLst>
        </pc:spChg>
        <pc:spChg chg="add del mod">
          <ac:chgData name="Julian Cossio Florez" userId="67f44de4-ced3-4aa5-a8cc-9f288011d5df" providerId="ADAL" clId="{DE819A23-5A96-4B09-BEDA-DA6CF324D889}" dt="2023-04-21T19:15:19.332" v="4264" actId="478"/>
          <ac:spMkLst>
            <pc:docMk/>
            <pc:sldMk cId="4065950538" sldId="259"/>
            <ac:spMk id="25" creationId="{6C392F7C-F091-310A-6C50-7A0A3FB3A3DC}"/>
          </ac:spMkLst>
        </pc:spChg>
        <pc:spChg chg="add del mod">
          <ac:chgData name="Julian Cossio Florez" userId="67f44de4-ced3-4aa5-a8cc-9f288011d5df" providerId="ADAL" clId="{DE819A23-5A96-4B09-BEDA-DA6CF324D889}" dt="2023-04-21T19:15:33.645" v="4267" actId="478"/>
          <ac:spMkLst>
            <pc:docMk/>
            <pc:sldMk cId="4065950538" sldId="259"/>
            <ac:spMk id="27" creationId="{00825CEF-A2AC-0957-D8E5-61F66A21E9BA}"/>
          </ac:spMkLst>
        </pc:spChg>
        <pc:picChg chg="add del mod">
          <ac:chgData name="Julian Cossio Florez" userId="67f44de4-ced3-4aa5-a8cc-9f288011d5df" providerId="ADAL" clId="{DE819A23-5A96-4B09-BEDA-DA6CF324D889}" dt="2023-04-18T16:14:53.402" v="875" actId="478"/>
          <ac:picMkLst>
            <pc:docMk/>
            <pc:sldMk cId="4065950538" sldId="259"/>
            <ac:picMk id="5" creationId="{A27D32C6-E478-0384-E1C4-9EABA5F701CE}"/>
          </ac:picMkLst>
        </pc:picChg>
        <pc:picChg chg="add del mod">
          <ac:chgData name="Julian Cossio Florez" userId="67f44de4-ced3-4aa5-a8cc-9f288011d5df" providerId="ADAL" clId="{DE819A23-5A96-4B09-BEDA-DA6CF324D889}" dt="2023-04-17T21:31:35.318" v="759" actId="22"/>
          <ac:picMkLst>
            <pc:docMk/>
            <pc:sldMk cId="4065950538" sldId="259"/>
            <ac:picMk id="7" creationId="{005219EE-BF53-E8A8-6D24-75D3C90F026A}"/>
          </ac:picMkLst>
        </pc:picChg>
        <pc:picChg chg="add del">
          <ac:chgData name="Julian Cossio Florez" userId="67f44de4-ced3-4aa5-a8cc-9f288011d5df" providerId="ADAL" clId="{DE819A23-5A96-4B09-BEDA-DA6CF324D889}" dt="2023-04-17T21:31:38.955" v="761" actId="22"/>
          <ac:picMkLst>
            <pc:docMk/>
            <pc:sldMk cId="4065950538" sldId="259"/>
            <ac:picMk id="9" creationId="{06FC3D91-C4A2-A084-320E-0A846B65DBB5}"/>
          </ac:picMkLst>
        </pc:picChg>
        <pc:picChg chg="add del mod">
          <ac:chgData name="Julian Cossio Florez" userId="67f44de4-ced3-4aa5-a8cc-9f288011d5df" providerId="ADAL" clId="{DE819A23-5A96-4B09-BEDA-DA6CF324D889}" dt="2023-04-18T16:41:05.372" v="1256" actId="478"/>
          <ac:picMkLst>
            <pc:docMk/>
            <pc:sldMk cId="4065950538" sldId="259"/>
            <ac:picMk id="11" creationId="{20BE5C34-302E-0CE6-8334-0585198234A4}"/>
          </ac:picMkLst>
        </pc:picChg>
      </pc:sldChg>
      <pc:sldChg chg="addSp delSp new del mod">
        <pc:chgData name="Julian Cossio Florez" userId="67f44de4-ced3-4aa5-a8cc-9f288011d5df" providerId="ADAL" clId="{DE819A23-5A96-4B09-BEDA-DA6CF324D889}" dt="2023-04-17T21:31:06.932" v="747" actId="2696"/>
        <pc:sldMkLst>
          <pc:docMk/>
          <pc:sldMk cId="1305070265" sldId="260"/>
        </pc:sldMkLst>
        <pc:spChg chg="del">
          <ac:chgData name="Julian Cossio Florez" userId="67f44de4-ced3-4aa5-a8cc-9f288011d5df" providerId="ADAL" clId="{DE819A23-5A96-4B09-BEDA-DA6CF324D889}" dt="2023-04-17T21:30:39.218" v="743" actId="478"/>
          <ac:spMkLst>
            <pc:docMk/>
            <pc:sldMk cId="1305070265" sldId="260"/>
            <ac:spMk id="2" creationId="{2E444703-8061-C8DB-AD62-762178F83FD8}"/>
          </ac:spMkLst>
        </pc:spChg>
        <pc:spChg chg="del">
          <ac:chgData name="Julian Cossio Florez" userId="67f44de4-ced3-4aa5-a8cc-9f288011d5df" providerId="ADAL" clId="{DE819A23-5A96-4B09-BEDA-DA6CF324D889}" dt="2023-04-17T21:30:43.618" v="744" actId="478"/>
          <ac:spMkLst>
            <pc:docMk/>
            <pc:sldMk cId="1305070265" sldId="260"/>
            <ac:spMk id="3" creationId="{A7B1CC88-E465-4938-DB37-15B0D64C3989}"/>
          </ac:spMkLst>
        </pc:spChg>
        <pc:picChg chg="add del">
          <ac:chgData name="Julian Cossio Florez" userId="67f44de4-ced3-4aa5-a8cc-9f288011d5df" providerId="ADAL" clId="{DE819A23-5A96-4B09-BEDA-DA6CF324D889}" dt="2023-04-17T21:31:01.850" v="746" actId="478"/>
          <ac:picMkLst>
            <pc:docMk/>
            <pc:sldMk cId="1305070265" sldId="260"/>
            <ac:picMk id="5" creationId="{48E0DAE0-247E-372B-6158-F4C1DFB4B5A9}"/>
          </ac:picMkLst>
        </pc:picChg>
      </pc:sldChg>
      <pc:sldChg chg="addSp delSp modSp new mod modAnim">
        <pc:chgData name="Julian Cossio Florez" userId="67f44de4-ced3-4aa5-a8cc-9f288011d5df" providerId="ADAL" clId="{DE819A23-5A96-4B09-BEDA-DA6CF324D889}" dt="2023-04-20T22:24:32.950" v="1789" actId="34135"/>
        <pc:sldMkLst>
          <pc:docMk/>
          <pc:sldMk cId="2727934330" sldId="260"/>
        </pc:sldMkLst>
        <pc:spChg chg="add mod">
          <ac:chgData name="Julian Cossio Florez" userId="67f44de4-ced3-4aa5-a8cc-9f288011d5df" providerId="ADAL" clId="{DE819A23-5A96-4B09-BEDA-DA6CF324D889}" dt="2023-04-20T22:20:18.366" v="1721" actId="571"/>
          <ac:spMkLst>
            <pc:docMk/>
            <pc:sldMk cId="2727934330" sldId="260"/>
            <ac:spMk id="2" creationId="{54B9EF2E-5F6D-06AF-2F96-5B73B3472D89}"/>
          </ac:spMkLst>
        </pc:spChg>
        <pc:spChg chg="del">
          <ac:chgData name="Julian Cossio Florez" userId="67f44de4-ced3-4aa5-a8cc-9f288011d5df" providerId="ADAL" clId="{DE819A23-5A96-4B09-BEDA-DA6CF324D889}" dt="2023-04-18T15:59:21.945" v="776" actId="478"/>
          <ac:spMkLst>
            <pc:docMk/>
            <pc:sldMk cId="2727934330" sldId="260"/>
            <ac:spMk id="2" creationId="{6E7198E6-4015-454F-8FCD-4452B4B78F47}"/>
          </ac:spMkLst>
        </pc:spChg>
        <pc:spChg chg="del">
          <ac:chgData name="Julian Cossio Florez" userId="67f44de4-ced3-4aa5-a8cc-9f288011d5df" providerId="ADAL" clId="{DE819A23-5A96-4B09-BEDA-DA6CF324D889}" dt="2023-04-18T15:59:16.435" v="775" actId="478"/>
          <ac:spMkLst>
            <pc:docMk/>
            <pc:sldMk cId="2727934330" sldId="260"/>
            <ac:spMk id="3" creationId="{5F98C6AB-A23C-4492-EE1B-4002DC43DE42}"/>
          </ac:spMkLst>
        </pc:spChg>
        <pc:spChg chg="add del mod">
          <ac:chgData name="Julian Cossio Florez" userId="67f44de4-ced3-4aa5-a8cc-9f288011d5df" providerId="ADAL" clId="{DE819A23-5A96-4B09-BEDA-DA6CF324D889}" dt="2023-04-18T16:41:32.268" v="1263" actId="478"/>
          <ac:spMkLst>
            <pc:docMk/>
            <pc:sldMk cId="2727934330" sldId="260"/>
            <ac:spMk id="4" creationId="{25CB37B3-3DD3-D9AA-CB0B-641E4C59966A}"/>
          </ac:spMkLst>
        </pc:spChg>
        <pc:spChg chg="add mod">
          <ac:chgData name="Julian Cossio Florez" userId="67f44de4-ced3-4aa5-a8cc-9f288011d5df" providerId="ADAL" clId="{DE819A23-5A96-4B09-BEDA-DA6CF324D889}" dt="2023-04-20T22:20:18.366" v="1721" actId="571"/>
          <ac:spMkLst>
            <pc:docMk/>
            <pc:sldMk cId="2727934330" sldId="260"/>
            <ac:spMk id="5" creationId="{A7EF9F54-BE70-EE26-5FDB-2819316C701C}"/>
          </ac:spMkLst>
        </pc:spChg>
        <pc:spChg chg="add del mod">
          <ac:chgData name="Julian Cossio Florez" userId="67f44de4-ced3-4aa5-a8cc-9f288011d5df" providerId="ADAL" clId="{DE819A23-5A96-4B09-BEDA-DA6CF324D889}" dt="2023-04-18T16:41:30.368" v="1262" actId="478"/>
          <ac:spMkLst>
            <pc:docMk/>
            <pc:sldMk cId="2727934330" sldId="260"/>
            <ac:spMk id="5" creationId="{B8228298-DFCF-34C1-A709-E25743CBA751}"/>
          </ac:spMkLst>
        </pc:spChg>
        <pc:spChg chg="add mod">
          <ac:chgData name="Julian Cossio Florez" userId="67f44de4-ced3-4aa5-a8cc-9f288011d5df" providerId="ADAL" clId="{DE819A23-5A96-4B09-BEDA-DA6CF324D889}" dt="2023-04-20T22:20:18.366" v="1721" actId="571"/>
          <ac:spMkLst>
            <pc:docMk/>
            <pc:sldMk cId="2727934330" sldId="260"/>
            <ac:spMk id="6" creationId="{37A3661F-ECEB-E9B4-02F6-96B009A37ED3}"/>
          </ac:spMkLst>
        </pc:spChg>
        <pc:spChg chg="add del mod">
          <ac:chgData name="Julian Cossio Florez" userId="67f44de4-ced3-4aa5-a8cc-9f288011d5df" providerId="ADAL" clId="{DE819A23-5A96-4B09-BEDA-DA6CF324D889}" dt="2023-04-18T16:38:46.019" v="1207" actId="478"/>
          <ac:spMkLst>
            <pc:docMk/>
            <pc:sldMk cId="2727934330" sldId="260"/>
            <ac:spMk id="6" creationId="{9851EB0D-243E-237E-FD45-2D09FD63C527}"/>
          </ac:spMkLst>
        </pc:spChg>
        <pc:spChg chg="add del mod">
          <ac:chgData name="Julian Cossio Florez" userId="67f44de4-ced3-4aa5-a8cc-9f288011d5df" providerId="ADAL" clId="{DE819A23-5A96-4B09-BEDA-DA6CF324D889}" dt="2023-04-18T16:21:33.707" v="1002"/>
          <ac:spMkLst>
            <pc:docMk/>
            <pc:sldMk cId="2727934330" sldId="260"/>
            <ac:spMk id="7" creationId="{C167EC08-5D78-DE0C-EEB9-C546F8392442}"/>
          </ac:spMkLst>
        </pc:spChg>
        <pc:spChg chg="add del mod">
          <ac:chgData name="Julian Cossio Florez" userId="67f44de4-ced3-4aa5-a8cc-9f288011d5df" providerId="ADAL" clId="{DE819A23-5A96-4B09-BEDA-DA6CF324D889}" dt="2023-04-20T22:22:21.991" v="1730" actId="22"/>
          <ac:spMkLst>
            <pc:docMk/>
            <pc:sldMk cId="2727934330" sldId="260"/>
            <ac:spMk id="8" creationId="{388992CE-0C84-16D9-3F2D-663AB8094E5B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9" creationId="{C6390261-03B4-2023-8202-A1404D3E7B8C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10" creationId="{A18B7467-BA36-30E5-AEF4-197F8ED76AAE}"/>
          </ac:spMkLst>
        </pc:spChg>
        <pc:spChg chg="add del mod">
          <ac:chgData name="Julian Cossio Florez" userId="67f44de4-ced3-4aa5-a8cc-9f288011d5df" providerId="ADAL" clId="{DE819A23-5A96-4B09-BEDA-DA6CF324D889}" dt="2023-04-18T16:41:30.368" v="1262" actId="478"/>
          <ac:spMkLst>
            <pc:docMk/>
            <pc:sldMk cId="2727934330" sldId="260"/>
            <ac:spMk id="11" creationId="{3F60AAED-3576-A5FF-9161-793E7290CB5A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13" creationId="{4869CE3F-7490-44F1-42AD-E02872B6B8B0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19" creationId="{36FD7508-1560-4FA6-EA31-162255EF297A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20" creationId="{0EF3A5A4-112F-5152-DE86-033BBF049134}"/>
          </ac:spMkLst>
        </pc:spChg>
        <pc:spChg chg="add del mod">
          <ac:chgData name="Julian Cossio Florez" userId="67f44de4-ced3-4aa5-a8cc-9f288011d5df" providerId="ADAL" clId="{DE819A23-5A96-4B09-BEDA-DA6CF324D889}" dt="2023-04-18T16:58:07.122" v="1424"/>
          <ac:spMkLst>
            <pc:docMk/>
            <pc:sldMk cId="2727934330" sldId="260"/>
            <ac:spMk id="21" creationId="{5170AF81-3C4D-1D0C-FC7F-B49A39256283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22" creationId="{7858368E-EE80-6612-E054-9E7421373F6A}"/>
          </ac:spMkLst>
        </pc:spChg>
        <pc:spChg chg="add del mod">
          <ac:chgData name="Julian Cossio Florez" userId="67f44de4-ced3-4aa5-a8cc-9f288011d5df" providerId="ADAL" clId="{DE819A23-5A96-4B09-BEDA-DA6CF324D889}" dt="2023-04-18T16:58:41.082" v="1434"/>
          <ac:spMkLst>
            <pc:docMk/>
            <pc:sldMk cId="2727934330" sldId="260"/>
            <ac:spMk id="23" creationId="{480B4E38-A33B-6686-C8FE-3859EAF248C2}"/>
          </ac:spMkLst>
        </pc:spChg>
        <pc:spChg chg="add mod">
          <ac:chgData name="Julian Cossio Florez" userId="67f44de4-ced3-4aa5-a8cc-9f288011d5df" providerId="ADAL" clId="{DE819A23-5A96-4B09-BEDA-DA6CF324D889}" dt="2023-04-20T22:24:32.950" v="1789" actId="34135"/>
          <ac:spMkLst>
            <pc:docMk/>
            <pc:sldMk cId="2727934330" sldId="260"/>
            <ac:spMk id="24" creationId="{3BA84B1D-79B3-17E0-77AE-59A06AD066EF}"/>
          </ac:spMkLst>
        </pc:spChg>
        <pc:picChg chg="add mod">
          <ac:chgData name="Julian Cossio Florez" userId="67f44de4-ced3-4aa5-a8cc-9f288011d5df" providerId="ADAL" clId="{DE819A23-5A96-4B09-BEDA-DA6CF324D889}" dt="2023-04-18T16:54:12.790" v="1400" actId="14100"/>
          <ac:picMkLst>
            <pc:docMk/>
            <pc:sldMk cId="2727934330" sldId="260"/>
            <ac:picMk id="12" creationId="{5DEE4313-CE0B-7370-DC0A-19C6587E96BE}"/>
          </ac:picMkLst>
        </pc:picChg>
        <pc:cxnChg chg="add mod">
          <ac:chgData name="Julian Cossio Florez" userId="67f44de4-ced3-4aa5-a8cc-9f288011d5df" providerId="ADAL" clId="{DE819A23-5A96-4B09-BEDA-DA6CF324D889}" dt="2023-04-20T22:20:18.366" v="1721" actId="571"/>
          <ac:cxnSpMkLst>
            <pc:docMk/>
            <pc:sldMk cId="2727934330" sldId="260"/>
            <ac:cxnSpMk id="3" creationId="{81941DC8-EB2B-9A0E-22AD-48D4D3B6C534}"/>
          </ac:cxnSpMkLst>
        </pc:cxnChg>
        <pc:cxnChg chg="add mod">
          <ac:chgData name="Julian Cossio Florez" userId="67f44de4-ced3-4aa5-a8cc-9f288011d5df" providerId="ADAL" clId="{DE819A23-5A96-4B09-BEDA-DA6CF324D889}" dt="2023-04-20T22:20:18.366" v="1721" actId="571"/>
          <ac:cxnSpMkLst>
            <pc:docMk/>
            <pc:sldMk cId="2727934330" sldId="260"/>
            <ac:cxnSpMk id="4" creationId="{6322BC90-1540-05C7-A05D-548A14541186}"/>
          </ac:cxnSpMkLst>
        </pc:cxnChg>
        <pc:cxnChg chg="add mod">
          <ac:chgData name="Julian Cossio Florez" userId="67f44de4-ced3-4aa5-a8cc-9f288011d5df" providerId="ADAL" clId="{DE819A23-5A96-4B09-BEDA-DA6CF324D889}" dt="2023-04-20T22:24:32.950" v="1789" actId="34135"/>
          <ac:cxnSpMkLst>
            <pc:docMk/>
            <pc:sldMk cId="2727934330" sldId="260"/>
            <ac:cxnSpMk id="14" creationId="{A8947795-FAA6-3517-F274-65E148135987}"/>
          </ac:cxnSpMkLst>
        </pc:cxnChg>
        <pc:cxnChg chg="add mod">
          <ac:chgData name="Julian Cossio Florez" userId="67f44de4-ced3-4aa5-a8cc-9f288011d5df" providerId="ADAL" clId="{DE819A23-5A96-4B09-BEDA-DA6CF324D889}" dt="2023-04-20T22:24:32.950" v="1789" actId="34135"/>
          <ac:cxnSpMkLst>
            <pc:docMk/>
            <pc:sldMk cId="2727934330" sldId="260"/>
            <ac:cxnSpMk id="15" creationId="{455363F6-0746-5B73-664F-02CB33DD698F}"/>
          </ac:cxnSpMkLst>
        </pc:cxnChg>
        <pc:cxnChg chg="add mod">
          <ac:chgData name="Julian Cossio Florez" userId="67f44de4-ced3-4aa5-a8cc-9f288011d5df" providerId="ADAL" clId="{DE819A23-5A96-4B09-BEDA-DA6CF324D889}" dt="2023-04-20T22:24:32.950" v="1789" actId="34135"/>
          <ac:cxnSpMkLst>
            <pc:docMk/>
            <pc:sldMk cId="2727934330" sldId="260"/>
            <ac:cxnSpMk id="17" creationId="{23226174-7682-FC9D-FD10-088346939A76}"/>
          </ac:cxnSpMkLst>
        </pc:cxnChg>
        <pc:cxnChg chg="add mod">
          <ac:chgData name="Julian Cossio Florez" userId="67f44de4-ced3-4aa5-a8cc-9f288011d5df" providerId="ADAL" clId="{DE819A23-5A96-4B09-BEDA-DA6CF324D889}" dt="2023-04-20T22:24:32.950" v="1789" actId="34135"/>
          <ac:cxnSpMkLst>
            <pc:docMk/>
            <pc:sldMk cId="2727934330" sldId="260"/>
            <ac:cxnSpMk id="18" creationId="{CC1FC4C0-B5BE-D2A3-828D-5E4CA813F636}"/>
          </ac:cxnSpMkLst>
        </pc:cxnChg>
      </pc:sldChg>
      <pc:sldChg chg="addSp delSp new del mod">
        <pc:chgData name="Julian Cossio Florez" userId="67f44de4-ced3-4aa5-a8cc-9f288011d5df" providerId="ADAL" clId="{DE819A23-5A96-4B09-BEDA-DA6CF324D889}" dt="2023-04-17T21:32:33.167" v="773" actId="2696"/>
        <pc:sldMkLst>
          <pc:docMk/>
          <pc:sldMk cId="3252325029" sldId="260"/>
        </pc:sldMkLst>
        <pc:spChg chg="del">
          <ac:chgData name="Julian Cossio Florez" userId="67f44de4-ced3-4aa5-a8cc-9f288011d5df" providerId="ADAL" clId="{DE819A23-5A96-4B09-BEDA-DA6CF324D889}" dt="2023-04-17T21:31:46.853" v="763" actId="478"/>
          <ac:spMkLst>
            <pc:docMk/>
            <pc:sldMk cId="3252325029" sldId="260"/>
            <ac:spMk id="2" creationId="{13A41E8E-EC13-CDA9-928C-2E0CE79C9239}"/>
          </ac:spMkLst>
        </pc:spChg>
        <pc:spChg chg="del">
          <ac:chgData name="Julian Cossio Florez" userId="67f44de4-ced3-4aa5-a8cc-9f288011d5df" providerId="ADAL" clId="{DE819A23-5A96-4B09-BEDA-DA6CF324D889}" dt="2023-04-17T21:31:46.853" v="763" actId="478"/>
          <ac:spMkLst>
            <pc:docMk/>
            <pc:sldMk cId="3252325029" sldId="260"/>
            <ac:spMk id="3" creationId="{EA26A9E0-0556-D306-1D03-08C74EEE5DB3}"/>
          </ac:spMkLst>
        </pc:spChg>
        <pc:picChg chg="add del">
          <ac:chgData name="Julian Cossio Florez" userId="67f44de4-ced3-4aa5-a8cc-9f288011d5df" providerId="ADAL" clId="{DE819A23-5A96-4B09-BEDA-DA6CF324D889}" dt="2023-04-17T21:32:08.835" v="765" actId="478"/>
          <ac:picMkLst>
            <pc:docMk/>
            <pc:sldMk cId="3252325029" sldId="260"/>
            <ac:picMk id="5" creationId="{97D51E6D-9D1E-6639-F9D8-DFAB730287CF}"/>
          </ac:picMkLst>
        </pc:picChg>
        <pc:picChg chg="add">
          <ac:chgData name="Julian Cossio Florez" userId="67f44de4-ced3-4aa5-a8cc-9f288011d5df" providerId="ADAL" clId="{DE819A23-5A96-4B09-BEDA-DA6CF324D889}" dt="2023-04-17T21:32:09.407" v="766" actId="22"/>
          <ac:picMkLst>
            <pc:docMk/>
            <pc:sldMk cId="3252325029" sldId="260"/>
            <ac:picMk id="7" creationId="{5B8BBD52-E6ED-5D48-E9AF-E5FEE6447F7E}"/>
          </ac:picMkLst>
        </pc:picChg>
      </pc:sldChg>
      <pc:sldChg chg="add del">
        <pc:chgData name="Julian Cossio Florez" userId="67f44de4-ced3-4aa5-a8cc-9f288011d5df" providerId="ADAL" clId="{DE819A23-5A96-4B09-BEDA-DA6CF324D889}" dt="2023-04-17T21:31:12.054" v="749"/>
        <pc:sldMkLst>
          <pc:docMk/>
          <pc:sldMk cId="3397298354" sldId="260"/>
        </pc:sldMkLst>
      </pc:sldChg>
      <pc:sldChg chg="addSp delSp modSp new mod setBg modAnim">
        <pc:chgData name="Julian Cossio Florez" userId="67f44de4-ced3-4aa5-a8cc-9f288011d5df" providerId="ADAL" clId="{DE819A23-5A96-4B09-BEDA-DA6CF324D889}" dt="2023-04-21T18:15:48.407" v="3300" actId="34135"/>
        <pc:sldMkLst>
          <pc:docMk/>
          <pc:sldMk cId="1753249213" sldId="261"/>
        </pc:sldMkLst>
        <pc:spChg chg="mod">
          <ac:chgData name="Julian Cossio Florez" userId="67f44de4-ced3-4aa5-a8cc-9f288011d5df" providerId="ADAL" clId="{DE819A23-5A96-4B09-BEDA-DA6CF324D889}" dt="2023-04-21T18:13:35.321" v="3237" actId="113"/>
          <ac:spMkLst>
            <pc:docMk/>
            <pc:sldMk cId="1753249213" sldId="261"/>
            <ac:spMk id="2" creationId="{F2ED682E-2DF5-EE7E-7456-12BCEF70C2E2}"/>
          </ac:spMkLst>
        </pc:spChg>
        <pc:spChg chg="add del mod">
          <ac:chgData name="Julian Cossio Florez" userId="67f44de4-ced3-4aa5-a8cc-9f288011d5df" providerId="ADAL" clId="{DE819A23-5A96-4B09-BEDA-DA6CF324D889}" dt="2023-04-21T18:00:46.426" v="3031" actId="26606"/>
          <ac:spMkLst>
            <pc:docMk/>
            <pc:sldMk cId="1753249213" sldId="261"/>
            <ac:spMk id="3" creationId="{6C5510EA-4699-A4A8-DB9B-F43619C3AEEC}"/>
          </ac:spMkLst>
        </pc:spChg>
        <pc:spChg chg="add del mod">
          <ac:chgData name="Julian Cossio Florez" userId="67f44de4-ced3-4aa5-a8cc-9f288011d5df" providerId="ADAL" clId="{DE819A23-5A96-4B09-BEDA-DA6CF324D889}" dt="2023-04-21T18:11:20.005" v="3197" actId="478"/>
          <ac:spMkLst>
            <pc:docMk/>
            <pc:sldMk cId="1753249213" sldId="261"/>
            <ac:spMk id="16" creationId="{8A0D2205-C41C-5882-FCF8-429EB49E5016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18" creationId="{8BE7FA07-EF56-FEE8-77EC-9E07FF217841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19" creationId="{2D2C3D8B-86A9-B3F4-553A-2C8BE11502F8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1" creationId="{C80EB42F-BA8F-7156-2CFD-AE3A1E27BFC3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2" creationId="{88D0C154-D49F-B7B3-E99D-57DEFD3B9767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4" creationId="{48B8CD3A-5088-D7D9-691A-CE9686246CB5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5" creationId="{BBF1497C-E362-B055-5D0B-8D43B36AFE1A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7" creationId="{048038B6-30EA-F221-7244-1706EFEAFFCC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28" creationId="{4F79B454-C3A3-F35A-BB93-2E14030A78C9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30" creationId="{3AABC7B9-9F9E-8822-C383-A6E83D5AE95A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31" creationId="{EB01309F-0748-0C3A-96FB-E5AB73104918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33" creationId="{2839B7B7-19F9-2A30-B8CB-9CBF656B71C0}"/>
          </ac:spMkLst>
        </pc:spChg>
        <pc:spChg chg="add mod">
          <ac:chgData name="Julian Cossio Florez" userId="67f44de4-ced3-4aa5-a8cc-9f288011d5df" providerId="ADAL" clId="{DE819A23-5A96-4B09-BEDA-DA6CF324D889}" dt="2023-04-21T18:15:43.323" v="3299" actId="34135"/>
          <ac:spMkLst>
            <pc:docMk/>
            <pc:sldMk cId="1753249213" sldId="261"/>
            <ac:spMk id="34" creationId="{68FDE94F-F390-F711-F6E1-EA7BF3BFBF31}"/>
          </ac:spMkLst>
        </pc:spChg>
        <pc:spChg chg="add del mod">
          <ac:chgData name="Julian Cossio Florez" userId="67f44de4-ced3-4aa5-a8cc-9f288011d5df" providerId="ADAL" clId="{DE819A23-5A96-4B09-BEDA-DA6CF324D889}" dt="2023-04-21T18:13:29.096" v="3236" actId="478"/>
          <ac:spMkLst>
            <pc:docMk/>
            <pc:sldMk cId="1753249213" sldId="261"/>
            <ac:spMk id="36" creationId="{53395D50-2C52-EF67-C9B1-8A5270A86C0A}"/>
          </ac:spMkLst>
        </pc:spChg>
        <pc:spChg chg="add mod">
          <ac:chgData name="Julian Cossio Florez" userId="67f44de4-ced3-4aa5-a8cc-9f288011d5df" providerId="ADAL" clId="{DE819A23-5A96-4B09-BEDA-DA6CF324D889}" dt="2023-04-21T18:15:48.407" v="3300" actId="34135"/>
          <ac:spMkLst>
            <pc:docMk/>
            <pc:sldMk cId="1753249213" sldId="261"/>
            <ac:spMk id="38" creationId="{6399ED2E-BD71-EE3D-A0D7-C6B2F1F38B99}"/>
          </ac:spMkLst>
        </pc:spChg>
        <pc:spChg chg="add mod">
          <ac:chgData name="Julian Cossio Florez" userId="67f44de4-ced3-4aa5-a8cc-9f288011d5df" providerId="ADAL" clId="{DE819A23-5A96-4B09-BEDA-DA6CF324D889}" dt="2023-04-21T18:15:48.407" v="3300" actId="34135"/>
          <ac:spMkLst>
            <pc:docMk/>
            <pc:sldMk cId="1753249213" sldId="261"/>
            <ac:spMk id="39" creationId="{9F0BC1BB-5385-53F9-6B41-464230DC0F1F}"/>
          </ac:spMkLst>
        </pc:spChg>
        <pc:spChg chg="add mod">
          <ac:chgData name="Julian Cossio Florez" userId="67f44de4-ced3-4aa5-a8cc-9f288011d5df" providerId="ADAL" clId="{DE819A23-5A96-4B09-BEDA-DA6CF324D889}" dt="2023-04-21T18:15:48.407" v="3300" actId="34135"/>
          <ac:spMkLst>
            <pc:docMk/>
            <pc:sldMk cId="1753249213" sldId="261"/>
            <ac:spMk id="41" creationId="{A8EDF018-84FB-AC91-D48C-7091A04FDD97}"/>
          </ac:spMkLst>
        </pc:spChg>
        <pc:spChg chg="add mod">
          <ac:chgData name="Julian Cossio Florez" userId="67f44de4-ced3-4aa5-a8cc-9f288011d5df" providerId="ADAL" clId="{DE819A23-5A96-4B09-BEDA-DA6CF324D889}" dt="2023-04-21T18:15:48.407" v="3300" actId="34135"/>
          <ac:spMkLst>
            <pc:docMk/>
            <pc:sldMk cId="1753249213" sldId="261"/>
            <ac:spMk id="42" creationId="{7BD07ED8-610E-0C1E-6451-227C2D3719F2}"/>
          </ac:spMkLst>
        </pc:s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17" creationId="{85BEE9E9-0399-D07D-291F-3D0EB9737924}"/>
          </ac:grpSpMkLst>
        </pc:gr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20" creationId="{41EE8987-C981-A2C8-160B-4D3ACBFA50CD}"/>
          </ac:grpSpMkLst>
        </pc:gr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23" creationId="{AE0EF05B-A19C-EB20-2F8E-C2D312CEE1D1}"/>
          </ac:grpSpMkLst>
        </pc:gr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26" creationId="{0453CE2A-5EDD-90F1-26AF-735D5A01DEA1}"/>
          </ac:grpSpMkLst>
        </pc:gr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29" creationId="{D256E32E-E858-C35C-8CBB-F92DF1BBDFB3}"/>
          </ac:grpSpMkLst>
        </pc:grpChg>
        <pc:grpChg chg="add mod">
          <ac:chgData name="Julian Cossio Florez" userId="67f44de4-ced3-4aa5-a8cc-9f288011d5df" providerId="ADAL" clId="{DE819A23-5A96-4B09-BEDA-DA6CF324D889}" dt="2023-04-21T18:15:43.323" v="3299" actId="34135"/>
          <ac:grpSpMkLst>
            <pc:docMk/>
            <pc:sldMk cId="1753249213" sldId="261"/>
            <ac:grpSpMk id="32" creationId="{E793A536-44E4-F280-29A5-359BB50FECDB}"/>
          </ac:grpSpMkLst>
        </pc:grpChg>
        <pc:grpChg chg="add mod">
          <ac:chgData name="Julian Cossio Florez" userId="67f44de4-ced3-4aa5-a8cc-9f288011d5df" providerId="ADAL" clId="{DE819A23-5A96-4B09-BEDA-DA6CF324D889}" dt="2023-04-21T18:15:48.407" v="3300" actId="34135"/>
          <ac:grpSpMkLst>
            <pc:docMk/>
            <pc:sldMk cId="1753249213" sldId="261"/>
            <ac:grpSpMk id="37" creationId="{17F27E6C-CD28-0033-5D64-EE5138D79224}"/>
          </ac:grpSpMkLst>
        </pc:grpChg>
        <pc:grpChg chg="add mod">
          <ac:chgData name="Julian Cossio Florez" userId="67f44de4-ced3-4aa5-a8cc-9f288011d5df" providerId="ADAL" clId="{DE819A23-5A96-4B09-BEDA-DA6CF324D889}" dt="2023-04-21T18:15:48.407" v="3300" actId="34135"/>
          <ac:grpSpMkLst>
            <pc:docMk/>
            <pc:sldMk cId="1753249213" sldId="261"/>
            <ac:grpSpMk id="40" creationId="{596F3788-470B-1E4C-71D9-5E923F0A749A}"/>
          </ac:grpSpMkLst>
        </pc:grpChg>
        <pc:graphicFrameChg chg="add del mod">
          <ac:chgData name="Julian Cossio Florez" userId="67f44de4-ced3-4aa5-a8cc-9f288011d5df" providerId="ADAL" clId="{DE819A23-5A96-4B09-BEDA-DA6CF324D889}" dt="2023-04-21T18:14:46.614" v="3287" actId="478"/>
          <ac:graphicFrameMkLst>
            <pc:docMk/>
            <pc:sldMk cId="1753249213" sldId="261"/>
            <ac:graphicFrameMk id="4" creationId="{80DED101-08EA-CE7F-5178-B96D2B0EFB14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3:06.294" v="2840" actId="26606"/>
          <ac:graphicFrameMkLst>
            <pc:docMk/>
            <pc:sldMk cId="1753249213" sldId="261"/>
            <ac:graphicFrameMk id="5" creationId="{B8850276-1F81-A81F-4A61-0BE52325B5E7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3:25.838" v="2842" actId="26606"/>
          <ac:graphicFrameMkLst>
            <pc:docMk/>
            <pc:sldMk cId="1753249213" sldId="261"/>
            <ac:graphicFrameMk id="6" creationId="{51C75D57-1B2A-9BC4-6874-F001436A811F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3:32.117" v="2844" actId="26606"/>
          <ac:graphicFrameMkLst>
            <pc:docMk/>
            <pc:sldMk cId="1753249213" sldId="261"/>
            <ac:graphicFrameMk id="8" creationId="{B8850276-1F81-A81F-4A61-0BE52325B5E7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3:37.464" v="2846" actId="26606"/>
          <ac:graphicFrameMkLst>
            <pc:docMk/>
            <pc:sldMk cId="1753249213" sldId="261"/>
            <ac:graphicFrameMk id="10" creationId="{1BE26678-EE26-8C86-EE54-C0C9359E917A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5:55.816" v="2885" actId="26606"/>
          <ac:graphicFrameMkLst>
            <pc:docMk/>
            <pc:sldMk cId="1753249213" sldId="261"/>
            <ac:graphicFrameMk id="11" creationId="{AE8DC0D8-7DC9-BB5F-2546-FCB0B079F268}"/>
          </ac:graphicFrameMkLst>
        </pc:graphicFrameChg>
        <pc:graphicFrameChg chg="add del">
          <ac:chgData name="Julian Cossio Florez" userId="67f44de4-ced3-4aa5-a8cc-9f288011d5df" providerId="ADAL" clId="{DE819A23-5A96-4B09-BEDA-DA6CF324D889}" dt="2023-04-21T17:53:46.208" v="2848" actId="26606"/>
          <ac:graphicFrameMkLst>
            <pc:docMk/>
            <pc:sldMk cId="1753249213" sldId="261"/>
            <ac:graphicFrameMk id="12" creationId="{207B909A-0047-374A-FD10-8E91BB72F8D0}"/>
          </ac:graphicFrameMkLst>
        </pc:graphicFrameChg>
        <pc:graphicFrameChg chg="add del mod">
          <ac:chgData name="Julian Cossio Florez" userId="67f44de4-ced3-4aa5-a8cc-9f288011d5df" providerId="ADAL" clId="{DE819A23-5A96-4B09-BEDA-DA6CF324D889}" dt="2023-04-21T18:13:24.154" v="3235" actId="478"/>
          <ac:graphicFrameMkLst>
            <pc:docMk/>
            <pc:sldMk cId="1753249213" sldId="261"/>
            <ac:graphicFrameMk id="14" creationId="{C5A8F947-41E5-455B-DE5C-A716CBA19001}"/>
          </ac:graphicFrameMkLst>
        </pc:graphicFrameChg>
        <pc:picChg chg="add del">
          <ac:chgData name="Julian Cossio Florez" userId="67f44de4-ced3-4aa5-a8cc-9f288011d5df" providerId="ADAL" clId="{DE819A23-5A96-4B09-BEDA-DA6CF324D889}" dt="2023-04-21T17:55:55.816" v="2885" actId="26606"/>
          <ac:picMkLst>
            <pc:docMk/>
            <pc:sldMk cId="1753249213" sldId="261"/>
            <ac:picMk id="7" creationId="{B577D423-FE81-4236-89DE-39776B810941}"/>
          </ac:picMkLst>
        </pc:picChg>
        <pc:picChg chg="add del">
          <ac:chgData name="Julian Cossio Florez" userId="67f44de4-ced3-4aa5-a8cc-9f288011d5df" providerId="ADAL" clId="{DE819A23-5A96-4B09-BEDA-DA6CF324D889}" dt="2023-04-21T17:53:37.464" v="2846" actId="26606"/>
          <ac:picMkLst>
            <pc:docMk/>
            <pc:sldMk cId="1753249213" sldId="261"/>
            <ac:picMk id="9" creationId="{B577D423-FE81-4236-89DE-39776B810941}"/>
          </ac:picMkLst>
        </pc:picChg>
        <pc:picChg chg="add">
          <ac:chgData name="Julian Cossio Florez" userId="67f44de4-ced3-4aa5-a8cc-9f288011d5df" providerId="ADAL" clId="{DE819A23-5A96-4B09-BEDA-DA6CF324D889}" dt="2023-04-21T18:00:46.426" v="3031" actId="26606"/>
          <ac:picMkLst>
            <pc:docMk/>
            <pc:sldMk cId="1753249213" sldId="261"/>
            <ac:picMk id="13" creationId="{A8D526D7-C782-4F65-A21F-A6B40D869B47}"/>
          </ac:picMkLst>
        </pc:picChg>
      </pc:sldChg>
      <pc:sldChg chg="new del">
        <pc:chgData name="Julian Cossio Florez" userId="67f44de4-ced3-4aa5-a8cc-9f288011d5df" providerId="ADAL" clId="{DE819A23-5A96-4B09-BEDA-DA6CF324D889}" dt="2023-04-21T17:36:03.450" v="2279" actId="2696"/>
        <pc:sldMkLst>
          <pc:docMk/>
          <pc:sldMk cId="1449821254" sldId="262"/>
        </pc:sldMkLst>
      </pc:sldChg>
      <pc:sldChg chg="addSp delSp modSp add mod ord delAnim modAnim">
        <pc:chgData name="Julian Cossio Florez" userId="67f44de4-ced3-4aa5-a8cc-9f288011d5df" providerId="ADAL" clId="{DE819A23-5A96-4B09-BEDA-DA6CF324D889}" dt="2023-04-21T19:32:30.282" v="4391"/>
        <pc:sldMkLst>
          <pc:docMk/>
          <pc:sldMk cId="3140296808" sldId="263"/>
        </pc:sldMkLst>
        <pc:spChg chg="mod">
          <ac:chgData name="Julian Cossio Florez" userId="67f44de4-ced3-4aa5-a8cc-9f288011d5df" providerId="ADAL" clId="{DE819A23-5A96-4B09-BEDA-DA6CF324D889}" dt="2023-04-21T18:28:01.728" v="3480" actId="1076"/>
          <ac:spMkLst>
            <pc:docMk/>
            <pc:sldMk cId="3140296808" sldId="263"/>
            <ac:spMk id="2" creationId="{A69F2F71-08A8-798D-5C08-799A853B715E}"/>
          </ac:spMkLst>
        </pc:spChg>
        <pc:spChg chg="add del mod">
          <ac:chgData name="Julian Cossio Florez" userId="67f44de4-ced3-4aa5-a8cc-9f288011d5df" providerId="ADAL" clId="{DE819A23-5A96-4B09-BEDA-DA6CF324D889}" dt="2023-04-21T17:38:15.625" v="2287" actId="478"/>
          <ac:spMkLst>
            <pc:docMk/>
            <pc:sldMk cId="3140296808" sldId="263"/>
            <ac:spMk id="3" creationId="{4CD2045B-6FAE-031F-ED3F-5F9BFC8EA056}"/>
          </ac:spMkLst>
        </pc:spChg>
        <pc:spChg chg="add del">
          <ac:chgData name="Julian Cossio Florez" userId="67f44de4-ced3-4aa5-a8cc-9f288011d5df" providerId="ADAL" clId="{DE819A23-5A96-4B09-BEDA-DA6CF324D889}" dt="2023-04-21T19:27:35.678" v="4323" actId="11529"/>
          <ac:spMkLst>
            <pc:docMk/>
            <pc:sldMk cId="3140296808" sldId="263"/>
            <ac:spMk id="3" creationId="{B137E623-C5BD-431D-168F-722F947AD535}"/>
          </ac:spMkLst>
        </pc:spChg>
        <pc:spChg chg="add del">
          <ac:chgData name="Julian Cossio Florez" userId="67f44de4-ced3-4aa5-a8cc-9f288011d5df" providerId="ADAL" clId="{DE819A23-5A96-4B09-BEDA-DA6CF324D889}" dt="2023-04-21T19:27:35.334" v="4322" actId="11529"/>
          <ac:spMkLst>
            <pc:docMk/>
            <pc:sldMk cId="3140296808" sldId="263"/>
            <ac:spMk id="4" creationId="{053BB75A-C24E-16FC-698C-4A74230BCD83}"/>
          </ac:spMkLst>
        </pc:spChg>
        <pc:spChg chg="add del mod">
          <ac:chgData name="Julian Cossio Florez" userId="67f44de4-ced3-4aa5-a8cc-9f288011d5df" providerId="ADAL" clId="{DE819A23-5A96-4B09-BEDA-DA6CF324D889}" dt="2023-04-21T18:18:49.830" v="3344" actId="478"/>
          <ac:spMkLst>
            <pc:docMk/>
            <pc:sldMk cId="3140296808" sldId="263"/>
            <ac:spMk id="4" creationId="{FD7D2C30-6425-6FD2-CB09-C2638AA98EB8}"/>
          </ac:spMkLst>
        </pc:spChg>
        <pc:spChg chg="add del mod">
          <ac:chgData name="Julian Cossio Florez" userId="67f44de4-ced3-4aa5-a8cc-9f288011d5df" providerId="ADAL" clId="{DE819A23-5A96-4B09-BEDA-DA6CF324D889}" dt="2023-04-21T19:29:55.128" v="4372" actId="478"/>
          <ac:spMkLst>
            <pc:docMk/>
            <pc:sldMk cId="3140296808" sldId="263"/>
            <ac:spMk id="5" creationId="{6679B720-7327-57D3-5ED3-DA1CE5D5B82F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6" creationId="{D54DA078-8B38-2693-5516-0B1514FFDD15}"/>
          </ac:spMkLst>
        </pc:spChg>
        <pc:spChg chg="add del mod">
          <ac:chgData name="Julian Cossio Florez" userId="67f44de4-ced3-4aa5-a8cc-9f288011d5df" providerId="ADAL" clId="{DE819A23-5A96-4B09-BEDA-DA6CF324D889}" dt="2023-04-21T19:31:04.133" v="4380" actId="478"/>
          <ac:spMkLst>
            <pc:docMk/>
            <pc:sldMk cId="3140296808" sldId="263"/>
            <ac:spMk id="7" creationId="{0AED2CD7-CF96-0D6C-E8F2-0F307E6C3596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7" creationId="{D7923F98-A9DC-6097-E7FA-03837D0A9584}"/>
          </ac:spMkLst>
        </pc:spChg>
        <pc:spChg chg="add mod">
          <ac:chgData name="Julian Cossio Florez" userId="67f44de4-ced3-4aa5-a8cc-9f288011d5df" providerId="ADAL" clId="{DE819A23-5A96-4B09-BEDA-DA6CF324D889}" dt="2023-04-21T19:31:33.472" v="4384" actId="1582"/>
          <ac:spMkLst>
            <pc:docMk/>
            <pc:sldMk cId="3140296808" sldId="263"/>
            <ac:spMk id="8" creationId="{509F77A1-D5DE-A5A5-0189-00E0EAFD5AA2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8" creationId="{8E63087F-A7ED-9E67-7C4E-6DF40E8278BA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9" creationId="{032B9FDF-FBAE-5BB3-6102-7DAD0BD8C04A}"/>
          </ac:spMkLst>
        </pc:spChg>
        <pc:spChg chg="add mod">
          <ac:chgData name="Julian Cossio Florez" userId="67f44de4-ced3-4aa5-a8cc-9f288011d5df" providerId="ADAL" clId="{DE819A23-5A96-4B09-BEDA-DA6CF324D889}" dt="2023-04-21T19:31:55.472" v="4388" actId="1582"/>
          <ac:spMkLst>
            <pc:docMk/>
            <pc:sldMk cId="3140296808" sldId="263"/>
            <ac:spMk id="9" creationId="{2178EB61-8CC7-8BEE-C5AA-CC042E8AF955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0" creationId="{6B2D7642-37CB-D6C5-F1CC-86C5C7B2977A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2" creationId="{054893C9-378B-D0D1-F074-AA29274E2288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3" creationId="{00A9391C-1BE3-62E3-DDC2-2BD4E0B3AA41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4" creationId="{6F312C8D-07F7-38C3-8DB4-01F142214314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5" creationId="{A32FB15D-C03F-F987-342D-BC6AB57BFD8B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6" creationId="{1C00F5B8-A3F6-3C38-027A-150BC33F10EE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7" creationId="{C6E20C3F-0FFE-0828-5AB2-DD84BB8E2997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8" creationId="{AC7FB31C-E9E3-FA56-C216-551EA4720230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19" creationId="{618D33DB-9503-E801-4232-33345ECD530F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20" creationId="{F999DAC8-F86F-E2E2-8F53-0E803A4C64AA}"/>
          </ac:spMkLst>
        </pc:spChg>
        <pc:spChg chg="del">
          <ac:chgData name="Julian Cossio Florez" userId="67f44de4-ced3-4aa5-a8cc-9f288011d5df" providerId="ADAL" clId="{DE819A23-5A96-4B09-BEDA-DA6CF324D889}" dt="2023-04-21T17:36:08.662" v="2280" actId="478"/>
          <ac:spMkLst>
            <pc:docMk/>
            <pc:sldMk cId="3140296808" sldId="263"/>
            <ac:spMk id="21" creationId="{82977830-DB14-61B2-DE6D-F4BD45F9FDD7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22" creationId="{3718EBA7-086F-78C2-5689-19630F57127C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24" creationId="{BAF57EA5-9278-43FA-38CE-81C212BC9403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26" creationId="{E964C13F-45BB-7898-FF05-8B1BFBAE7DEC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28" creationId="{A4EBEBC7-6506-E419-466D-7014CA1B4319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30" creationId="{99CD83DD-8E80-38E7-7958-13CA94711E66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32" creationId="{1FECFA29-4802-E12D-EF1D-8CEA09DDDFF2}"/>
          </ac:spMkLst>
        </pc:spChg>
        <pc:spChg chg="add del mod">
          <ac:chgData name="Julian Cossio Florez" userId="67f44de4-ced3-4aa5-a8cc-9f288011d5df" providerId="ADAL" clId="{DE819A23-5A96-4B09-BEDA-DA6CF324D889}" dt="2023-04-21T18:18:51.818" v="3345" actId="478"/>
          <ac:spMkLst>
            <pc:docMk/>
            <pc:sldMk cId="3140296808" sldId="263"/>
            <ac:spMk id="34" creationId="{57F700DB-88D2-A50B-C891-2DF505575B23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35" creationId="{67FE299A-BB29-29FE-F107-421C4566309C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36" creationId="{B62346A5-D70D-03ED-D7EE-AE2B47AA9321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37" creationId="{67378F8B-058F-6FA2-A306-F53D0D63DEF2}"/>
          </ac:spMkLst>
        </pc:spChg>
        <pc:spChg chg="add del mod">
          <ac:chgData name="Julian Cossio Florez" userId="67f44de4-ced3-4aa5-a8cc-9f288011d5df" providerId="ADAL" clId="{DE819A23-5A96-4B09-BEDA-DA6CF324D889}" dt="2023-04-21T18:25:42.103" v="3456" actId="478"/>
          <ac:spMkLst>
            <pc:docMk/>
            <pc:sldMk cId="3140296808" sldId="263"/>
            <ac:spMk id="38" creationId="{4A5E6666-7ED8-F148-FD91-D2CA2346AE88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42" creationId="{578B0ADC-F4F2-8729-F5E2-B437E6EBDB92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43" creationId="{9B04775C-FA70-9622-FB05-0485532E0C18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44" creationId="{2D46408A-09E6-E146-3619-D84C7ED1FBD6}"/>
          </ac:spMkLst>
        </pc:spChg>
        <pc:spChg chg="add del mod">
          <ac:chgData name="Julian Cossio Florez" userId="67f44de4-ced3-4aa5-a8cc-9f288011d5df" providerId="ADAL" clId="{DE819A23-5A96-4B09-BEDA-DA6CF324D889}" dt="2023-04-21T18:29:54.240" v="3493" actId="11529"/>
          <ac:spMkLst>
            <pc:docMk/>
            <pc:sldMk cId="3140296808" sldId="263"/>
            <ac:spMk id="45" creationId="{369493B6-21D4-9295-F48A-933E3F2C1D9C}"/>
          </ac:spMkLst>
        </pc:spChg>
        <pc:spChg chg="add mod">
          <ac:chgData name="Julian Cossio Florez" userId="67f44de4-ced3-4aa5-a8cc-9f288011d5df" providerId="ADAL" clId="{DE819A23-5A96-4B09-BEDA-DA6CF324D889}" dt="2023-04-21T18:35:13.903" v="3626" actId="1035"/>
          <ac:spMkLst>
            <pc:docMk/>
            <pc:sldMk cId="3140296808" sldId="263"/>
            <ac:spMk id="49" creationId="{A9331737-B1E8-8BF7-D809-0186AF4B6075}"/>
          </ac:spMkLst>
        </pc:spChg>
        <pc:spChg chg="add del mod">
          <ac:chgData name="Julian Cossio Florez" userId="67f44de4-ced3-4aa5-a8cc-9f288011d5df" providerId="ADAL" clId="{DE819A23-5A96-4B09-BEDA-DA6CF324D889}" dt="2023-04-21T18:31:54.535" v="3508" actId="767"/>
          <ac:spMkLst>
            <pc:docMk/>
            <pc:sldMk cId="3140296808" sldId="263"/>
            <ac:spMk id="50" creationId="{2F0DEB81-0601-2B54-6D88-564456563513}"/>
          </ac:spMkLst>
        </pc:spChg>
        <pc:spChg chg="add del mod">
          <ac:chgData name="Julian Cossio Florez" userId="67f44de4-ced3-4aa5-a8cc-9f288011d5df" providerId="ADAL" clId="{DE819A23-5A96-4B09-BEDA-DA6CF324D889}" dt="2023-04-21T19:13:38.878" v="4244" actId="478"/>
          <ac:spMkLst>
            <pc:docMk/>
            <pc:sldMk cId="3140296808" sldId="263"/>
            <ac:spMk id="51" creationId="{82E085D3-3C42-0040-FFA1-48904A4A0665}"/>
          </ac:spMkLst>
        </pc:spChg>
        <pc:spChg chg="add del mod">
          <ac:chgData name="Julian Cossio Florez" userId="67f44de4-ced3-4aa5-a8cc-9f288011d5df" providerId="ADAL" clId="{DE819A23-5A96-4B09-BEDA-DA6CF324D889}" dt="2023-04-21T18:36:51.902" v="3670" actId="767"/>
          <ac:spMkLst>
            <pc:docMk/>
            <pc:sldMk cId="3140296808" sldId="263"/>
            <ac:spMk id="61" creationId="{11149523-DB3A-26DB-BB15-9C03FABCF3CA}"/>
          </ac:spMkLst>
        </pc:spChg>
        <pc:spChg chg="add mod">
          <ac:chgData name="Julian Cossio Florez" userId="67f44de4-ced3-4aa5-a8cc-9f288011d5df" providerId="ADAL" clId="{DE819A23-5A96-4B09-BEDA-DA6CF324D889}" dt="2023-04-21T18:41:32.752" v="3984" actId="14100"/>
          <ac:spMkLst>
            <pc:docMk/>
            <pc:sldMk cId="3140296808" sldId="263"/>
            <ac:spMk id="62" creationId="{BEA3FAF7-EF2A-4EEE-1735-5F0467D5EFDB}"/>
          </ac:spMkLst>
        </pc:spChg>
        <pc:spChg chg="add del mod">
          <ac:chgData name="Julian Cossio Florez" userId="67f44de4-ced3-4aa5-a8cc-9f288011d5df" providerId="ADAL" clId="{DE819A23-5A96-4B09-BEDA-DA6CF324D889}" dt="2023-04-21T18:39:18.015" v="3887"/>
          <ac:spMkLst>
            <pc:docMk/>
            <pc:sldMk cId="3140296808" sldId="263"/>
            <ac:spMk id="63" creationId="{0FF0C405-B65D-4780-E76D-EAFEBF0365ED}"/>
          </ac:spMkLst>
        </pc:spChg>
        <pc:spChg chg="add del mod">
          <ac:chgData name="Julian Cossio Florez" userId="67f44de4-ced3-4aa5-a8cc-9f288011d5df" providerId="ADAL" clId="{DE819A23-5A96-4B09-BEDA-DA6CF324D889}" dt="2023-04-21T18:42:24.384" v="3992" actId="11529"/>
          <ac:spMkLst>
            <pc:docMk/>
            <pc:sldMk cId="3140296808" sldId="263"/>
            <ac:spMk id="68" creationId="{99091D49-AA41-138A-94E6-899F9B52AAA1}"/>
          </ac:spMkLst>
        </pc:spChg>
        <pc:spChg chg="add del mod">
          <ac:chgData name="Julian Cossio Florez" userId="67f44de4-ced3-4aa5-a8cc-9f288011d5df" providerId="ADAL" clId="{DE819A23-5A96-4B09-BEDA-DA6CF324D889}" dt="2023-04-21T19:30:23.593" v="4373" actId="478"/>
          <ac:spMkLst>
            <pc:docMk/>
            <pc:sldMk cId="3140296808" sldId="263"/>
            <ac:spMk id="69" creationId="{2934A171-7F6B-F18A-1987-3B417C7DCD38}"/>
          </ac:spMkLst>
        </pc:spChg>
        <pc:spChg chg="add del mod">
          <ac:chgData name="Julian Cossio Florez" userId="67f44de4-ced3-4aa5-a8cc-9f288011d5df" providerId="ADAL" clId="{DE819A23-5A96-4B09-BEDA-DA6CF324D889}" dt="2023-04-21T19:29:08.566" v="4364" actId="478"/>
          <ac:spMkLst>
            <pc:docMk/>
            <pc:sldMk cId="3140296808" sldId="263"/>
            <ac:spMk id="70" creationId="{9320FB36-4092-7604-1429-B3C316FB19B0}"/>
          </ac:spMkLst>
        </pc:spChg>
        <pc:spChg chg="add mod">
          <ac:chgData name="Julian Cossio Florez" userId="67f44de4-ced3-4aa5-a8cc-9f288011d5df" providerId="ADAL" clId="{DE819A23-5A96-4B09-BEDA-DA6CF324D889}" dt="2023-04-21T18:44:44.550" v="4009" actId="1582"/>
          <ac:spMkLst>
            <pc:docMk/>
            <pc:sldMk cId="3140296808" sldId="263"/>
            <ac:spMk id="71" creationId="{318157C4-4505-6465-29E3-E0440F1DE1A6}"/>
          </ac:spMkLst>
        </pc:spChg>
        <pc:spChg chg="add mod">
          <ac:chgData name="Julian Cossio Florez" userId="67f44de4-ced3-4aa5-a8cc-9f288011d5df" providerId="ADAL" clId="{DE819A23-5A96-4B09-BEDA-DA6CF324D889}" dt="2023-04-21T19:13:59.226" v="4249" actId="1076"/>
          <ac:spMkLst>
            <pc:docMk/>
            <pc:sldMk cId="3140296808" sldId="263"/>
            <ac:spMk id="72" creationId="{FA85C215-CF44-DF83-1248-97B95C952DFA}"/>
          </ac:spMkLst>
        </pc:spChg>
        <pc:spChg chg="add del mod">
          <ac:chgData name="Julian Cossio Florez" userId="67f44de4-ced3-4aa5-a8cc-9f288011d5df" providerId="ADAL" clId="{DE819A23-5A96-4B09-BEDA-DA6CF324D889}" dt="2023-04-21T19:13:43.963" v="4245" actId="478"/>
          <ac:spMkLst>
            <pc:docMk/>
            <pc:sldMk cId="3140296808" sldId="263"/>
            <ac:spMk id="74" creationId="{33A7D549-A7B0-BD11-9A40-1617EF99EFD1}"/>
          </ac:spMkLst>
        </pc:spChg>
        <pc:cxnChg chg="add del mod">
          <ac:chgData name="Julian Cossio Florez" userId="67f44de4-ced3-4aa5-a8cc-9f288011d5df" providerId="ADAL" clId="{DE819A23-5A96-4B09-BEDA-DA6CF324D889}" dt="2023-04-21T18:25:41.124" v="3455" actId="478"/>
          <ac:cxnSpMkLst>
            <pc:docMk/>
            <pc:sldMk cId="3140296808" sldId="263"/>
            <ac:cxnSpMk id="40" creationId="{3EAE0C55-7376-3508-C9FB-351F42F363B2}"/>
          </ac:cxnSpMkLst>
        </pc:cxnChg>
        <pc:cxnChg chg="add del mod">
          <ac:chgData name="Julian Cossio Florez" userId="67f44de4-ced3-4aa5-a8cc-9f288011d5df" providerId="ADAL" clId="{DE819A23-5A96-4B09-BEDA-DA6CF324D889}" dt="2023-04-21T18:30:32.101" v="3497" actId="11529"/>
          <ac:cxnSpMkLst>
            <pc:docMk/>
            <pc:sldMk cId="3140296808" sldId="263"/>
            <ac:cxnSpMk id="47" creationId="{EEC96557-1A32-9A3E-9EFA-E192523CCE3A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53" creationId="{4533A1DD-9617-F032-1477-CF6299DF2294}"/>
          </ac:cxnSpMkLst>
        </pc:cxnChg>
        <pc:cxnChg chg="add del mod">
          <ac:chgData name="Julian Cossio Florez" userId="67f44de4-ced3-4aa5-a8cc-9f288011d5df" providerId="ADAL" clId="{DE819A23-5A96-4B09-BEDA-DA6CF324D889}" dt="2023-04-21T18:35:42.634" v="3631" actId="21"/>
          <ac:cxnSpMkLst>
            <pc:docMk/>
            <pc:sldMk cId="3140296808" sldId="263"/>
            <ac:cxnSpMk id="56" creationId="{1E932D30-4994-A162-A6BF-DA5CB593DE59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58" creationId="{02F89D08-BD27-4797-C564-9A99B5175C44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59" creationId="{B18EBBBF-5185-A559-7987-3AA925372DD3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60" creationId="{FC18E48E-3EF8-1315-B9EC-9169425B9793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64" creationId="{1384C75A-5D5F-A184-FDBC-59E38FF579F6}"/>
          </ac:cxnSpMkLst>
        </pc:cxnChg>
        <pc:cxnChg chg="add mod">
          <ac:chgData name="Julian Cossio Florez" userId="67f44de4-ced3-4aa5-a8cc-9f288011d5df" providerId="ADAL" clId="{DE819A23-5A96-4B09-BEDA-DA6CF324D889}" dt="2023-04-21T19:06:30.383" v="4221" actId="34135"/>
          <ac:cxnSpMkLst>
            <pc:docMk/>
            <pc:sldMk cId="3140296808" sldId="263"/>
            <ac:cxnSpMk id="67" creationId="{3EDF2877-C844-D011-5483-48EB2E45883A}"/>
          </ac:cxnSpMkLst>
        </pc:cxnChg>
      </pc:sldChg>
      <pc:sldChg chg="modSp new del mod">
        <pc:chgData name="Julian Cossio Florez" userId="67f44de4-ced3-4aa5-a8cc-9f288011d5df" providerId="ADAL" clId="{DE819A23-5A96-4B09-BEDA-DA6CF324D889}" dt="2023-04-21T17:47:24.967" v="2581" actId="2696"/>
        <pc:sldMkLst>
          <pc:docMk/>
          <pc:sldMk cId="1480668802" sldId="264"/>
        </pc:sldMkLst>
        <pc:spChg chg="mod">
          <ac:chgData name="Julian Cossio Florez" userId="67f44de4-ced3-4aa5-a8cc-9f288011d5df" providerId="ADAL" clId="{DE819A23-5A96-4B09-BEDA-DA6CF324D889}" dt="2023-04-21T17:44:27.238" v="2567" actId="14100"/>
          <ac:spMkLst>
            <pc:docMk/>
            <pc:sldMk cId="1480668802" sldId="264"/>
            <ac:spMk id="2" creationId="{8C9F8A6D-FD52-D70E-67B3-A88C4A5F37F0}"/>
          </ac:spMkLst>
        </pc:spChg>
        <pc:spChg chg="mod">
          <ac:chgData name="Julian Cossio Florez" userId="67f44de4-ced3-4aa5-a8cc-9f288011d5df" providerId="ADAL" clId="{DE819A23-5A96-4B09-BEDA-DA6CF324D889}" dt="2023-04-21T17:46:27.645" v="2573" actId="14100"/>
          <ac:spMkLst>
            <pc:docMk/>
            <pc:sldMk cId="1480668802" sldId="264"/>
            <ac:spMk id="3" creationId="{59BD254F-4BF9-C4BC-44BE-FED5305801AF}"/>
          </ac:spMkLst>
        </pc:spChg>
      </pc:sldChg>
      <pc:sldChg chg="addSp modSp new mod setBg">
        <pc:chgData name="Julian Cossio Florez" userId="67f44de4-ced3-4aa5-a8cc-9f288011d5df" providerId="ADAL" clId="{DE819A23-5A96-4B09-BEDA-DA6CF324D889}" dt="2023-04-21T17:51:55.759" v="2838" actId="20577"/>
        <pc:sldMkLst>
          <pc:docMk/>
          <pc:sldMk cId="1895341182" sldId="265"/>
        </pc:sldMkLst>
        <pc:spChg chg="mod">
          <ac:chgData name="Julian Cossio Florez" userId="67f44de4-ced3-4aa5-a8cc-9f288011d5df" providerId="ADAL" clId="{DE819A23-5A96-4B09-BEDA-DA6CF324D889}" dt="2023-04-21T17:51:38.810" v="2835" actId="26606"/>
          <ac:spMkLst>
            <pc:docMk/>
            <pc:sldMk cId="1895341182" sldId="265"/>
            <ac:spMk id="2" creationId="{D7DAA1B4-2997-8056-780F-A70F5148485A}"/>
          </ac:spMkLst>
        </pc:spChg>
        <pc:spChg chg="mod">
          <ac:chgData name="Julian Cossio Florez" userId="67f44de4-ced3-4aa5-a8cc-9f288011d5df" providerId="ADAL" clId="{DE819A23-5A96-4B09-BEDA-DA6CF324D889}" dt="2023-04-21T17:51:55.759" v="2838" actId="20577"/>
          <ac:spMkLst>
            <pc:docMk/>
            <pc:sldMk cId="1895341182" sldId="265"/>
            <ac:spMk id="3" creationId="{18A83579-C7F6-EF96-C5B5-72F8FFB8759D}"/>
          </ac:spMkLst>
        </pc:spChg>
        <pc:picChg chg="add mod ord">
          <ac:chgData name="Julian Cossio Florez" userId="67f44de4-ced3-4aa5-a8cc-9f288011d5df" providerId="ADAL" clId="{DE819A23-5A96-4B09-BEDA-DA6CF324D889}" dt="2023-04-21T17:51:38.810" v="2835" actId="26606"/>
          <ac:picMkLst>
            <pc:docMk/>
            <pc:sldMk cId="1895341182" sldId="265"/>
            <ac:picMk id="1026" creationId="{193A8618-351F-0A76-EC07-E1767FADC4A4}"/>
          </ac:picMkLst>
        </pc:picChg>
        <pc:picChg chg="add mod">
          <ac:chgData name="Julian Cossio Florez" userId="67f44de4-ced3-4aa5-a8cc-9f288011d5df" providerId="ADAL" clId="{DE819A23-5A96-4B09-BEDA-DA6CF324D889}" dt="2023-04-21T17:51:38.810" v="2835" actId="26606"/>
          <ac:picMkLst>
            <pc:docMk/>
            <pc:sldMk cId="1895341182" sldId="265"/>
            <ac:picMk id="1028" creationId="{75B4EEE9-5CD1-E091-52B9-4B76F702905D}"/>
          </ac:picMkLst>
        </pc:picChg>
        <pc:picChg chg="add">
          <ac:chgData name="Julian Cossio Florez" userId="67f44de4-ced3-4aa5-a8cc-9f288011d5df" providerId="ADAL" clId="{DE819A23-5A96-4B09-BEDA-DA6CF324D889}" dt="2023-04-21T17:51:38.810" v="2835" actId="26606"/>
          <ac:picMkLst>
            <pc:docMk/>
            <pc:sldMk cId="1895341182" sldId="265"/>
            <ac:picMk id="1033" creationId="{F15A1844-5CB8-438B-B90E-EF2A51CF87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065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566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9543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9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21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642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189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384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95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089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376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14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6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49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7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81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725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7922AC-756D-46FF-A679-4DC315ED6267}" type="datetimeFigureOut">
              <a:rPr lang="es-CO" smtClean="0"/>
              <a:t>21/04/2023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B23274-64C9-4DA0-AABD-AC87ECF37607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1A59EE-30ED-ACD5-0F3F-8490539447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675120"/>
            <a:ext cx="1679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Clasificación - Confidencial</a:t>
            </a:r>
          </a:p>
        </p:txBody>
      </p:sp>
    </p:spTree>
    <p:extLst>
      <p:ext uri="{BB962C8B-B14F-4D97-AF65-F5344CB8AC3E}">
        <p14:creationId xmlns:p14="http://schemas.microsoft.com/office/powerpoint/2010/main" val="2662477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E299E-2BF9-6588-257A-73B66657B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Redes Neuronales Artificiales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E3F8FC-F588-B9C4-42CB-86F61DF91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81217"/>
            <a:ext cx="9440034" cy="1049867"/>
          </a:xfrm>
        </p:spPr>
        <p:txBody>
          <a:bodyPr/>
          <a:lstStyle/>
          <a:p>
            <a:r>
              <a:rPr lang="es-MX" dirty="0"/>
              <a:t>Red Perceptrón Básica Para Clasificación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5162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BF084-A024-ECC0-2246-CEDBE6B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557" y="1950337"/>
            <a:ext cx="3586502" cy="1296202"/>
          </a:xfrm>
        </p:spPr>
        <p:txBody>
          <a:bodyPr>
            <a:normAutofit/>
          </a:bodyPr>
          <a:lstStyle/>
          <a:p>
            <a:r>
              <a:rPr lang="es-CO" b="1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¿Qué son?</a:t>
            </a:r>
          </a:p>
        </p:txBody>
      </p:sp>
      <p:pic>
        <p:nvPicPr>
          <p:cNvPr id="1074" name="Picture 1069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1075" name="Rectangle 1071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rquitectura básica de una red neuronal (Haykin 1998) Partiendo de la... |  Download Scientific Diagram">
            <a:extLst>
              <a:ext uri="{FF2B5EF4-FFF2-40B4-BE49-F238E27FC236}">
                <a16:creationId xmlns:a16="http://schemas.microsoft.com/office/drawing/2014/main" id="{2687F6F1-F690-31B0-FB6A-3511A43599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080" y="723655"/>
            <a:ext cx="4111241" cy="203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A: Redes Neuronales (1) – inmensia">
            <a:extLst>
              <a:ext uri="{FF2B5EF4-FFF2-40B4-BE49-F238E27FC236}">
                <a16:creationId xmlns:a16="http://schemas.microsoft.com/office/drawing/2014/main" id="{BFEC89B9-9C5F-6DEB-EC89-FB271D34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369" y="3723167"/>
            <a:ext cx="4111241" cy="21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6BB2BC-955A-29E6-19F8-1D6754F35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854" y="3811603"/>
            <a:ext cx="6310546" cy="2614676"/>
          </a:xfrm>
        </p:spPr>
        <p:txBody>
          <a:bodyPr>
            <a:normAutofit/>
          </a:bodyPr>
          <a:lstStyle/>
          <a:p>
            <a:pPr>
              <a:buClr>
                <a:srgbClr val="5850FD"/>
              </a:buClr>
            </a:pPr>
            <a:r>
              <a:rPr lang="es-MX" b="0" i="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  <a:latin typeface="Söhne"/>
              </a:rPr>
              <a:t>Modelos de aprendizaje automático que se inspiran en el funcionamiento del cerebro humano</a:t>
            </a:r>
          </a:p>
          <a:p>
            <a:pPr>
              <a:buClr>
                <a:srgbClr val="5850FD"/>
              </a:buClr>
            </a:pPr>
            <a:endParaRPr lang="es-MX" b="0" i="0" dirty="0">
              <a:ln>
                <a:solidFill>
                  <a:srgbClr val="404040">
                    <a:alpha val="10000"/>
                  </a:srgbClr>
                </a:solidFill>
              </a:ln>
              <a:effectLst/>
              <a:latin typeface="Söhne"/>
            </a:endParaRPr>
          </a:p>
          <a:p>
            <a:pPr>
              <a:buClr>
                <a:srgbClr val="5850FD"/>
              </a:buClr>
            </a:pPr>
            <a:r>
              <a:rPr lang="es-MX" b="0" i="0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  <a:latin typeface="Söhne"/>
              </a:rPr>
              <a:t>Está formada por capas de nodos interconectados, llamados neuronas, que procesan información de entrada para producir una salida</a:t>
            </a:r>
            <a:endParaRPr lang="es-CO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1DEB6C8-F190-DA4E-89C7-82D7A7EF5C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554" y="431721"/>
            <a:ext cx="2849978" cy="2648291"/>
          </a:xfrm>
          <a:prstGeom prst="ellipse">
            <a:avLst/>
          </a:prstGeom>
          <a:ln w="9525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EC4B590-BAF2-55CE-5338-A1EFA8B3FB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832" y="1006626"/>
            <a:ext cx="1130307" cy="11678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7" name="Conector: curvado 6">
            <a:extLst>
              <a:ext uri="{FF2B5EF4-FFF2-40B4-BE49-F238E27FC236}">
                <a16:creationId xmlns:a16="http://schemas.microsoft.com/office/drawing/2014/main" id="{69F1D4C2-3103-794C-C0AA-760BE64ABCD1}"/>
              </a:ext>
            </a:extLst>
          </p:cNvPr>
          <p:cNvCxnSpPr>
            <a:cxnSpLocks noGrp="1" noRot="1" noMove="1" noResize="1" noEditPoints="1" noAdjustHandles="1" noChangeArrowheads="1" noChangeShapeType="1"/>
            <a:stCxn id="4" idx="6"/>
            <a:endCxn id="1032" idx="1"/>
          </p:cNvCxnSpPr>
          <p:nvPr/>
        </p:nvCxnSpPr>
        <p:spPr>
          <a:xfrm flipV="1">
            <a:off x="3825139" y="819554"/>
            <a:ext cx="1706785" cy="771011"/>
          </a:xfrm>
          <a:prstGeom prst="curvedConnector4">
            <a:avLst>
              <a:gd name="adj1" fmla="val 37773"/>
              <a:gd name="adj2" fmla="val 1799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618F57D-FAAC-7DAA-49C7-0EF5B4467CB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183990" y="1978047"/>
            <a:ext cx="0" cy="78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B5F8E2-8EBF-EC92-3F94-612058C7A5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59528" y="2746269"/>
            <a:ext cx="1385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Agregación</a:t>
            </a:r>
          </a:p>
        </p:txBody>
      </p:sp>
    </p:spTree>
    <p:extLst>
      <p:ext uri="{BB962C8B-B14F-4D97-AF65-F5344CB8AC3E}">
        <p14:creationId xmlns:p14="http://schemas.microsoft.com/office/powerpoint/2010/main" val="3472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D682E-2DF5-EE7E-7456-12BCEF70C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CO" b="1" dirty="0"/>
              <a:t>Un poco de Historia</a:t>
            </a: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85BEE9E9-0399-D07D-291F-3D0EB973792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858184" y="1851512"/>
            <a:ext cx="3115135" cy="1431160"/>
            <a:chOff x="346999" y="335"/>
            <a:chExt cx="3115135" cy="143116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BE7FA07-EF56-FEE8-77EC-9E07FF2178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335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D2C3D8B-86A9-B3F4-553A-2C8BE11502F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335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1943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Primer modelo de una RNA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Warren McCulloch y Walter Harry Pitts</a:t>
              </a:r>
              <a:endParaRPr lang="en-US" sz="1400" b="0" i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1EE8987-C981-A2C8-160B-4D3ACBFA50C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89291" y="1871000"/>
            <a:ext cx="3115135" cy="1431160"/>
            <a:chOff x="3700662" y="335"/>
            <a:chExt cx="3115135" cy="1431160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80EB42F-BA8F-7156-2CFD-AE3A1E27BFC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335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8D0C154-D49F-B7B3-E99D-57DEFD3B976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335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1957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Primer Perceptrón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Frank Rosenblatt</a:t>
              </a:r>
              <a:endParaRPr lang="en-US" sz="1400" b="0" i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E0EF05B-A19C-EB20-2F8E-C2D312CEE1D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858185" y="3480845"/>
            <a:ext cx="3115135" cy="1431160"/>
            <a:chOff x="346999" y="1670022"/>
            <a:chExt cx="3115135" cy="1431160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48B8CD3A-5088-D7D9-691A-CE9686246C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1670022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BF1497C-E362-B055-5D0B-8D43B36AFE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1670022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1965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Redes multicapa (pesos asignados manualmente)</a:t>
              </a:r>
              <a:endParaRPr lang="en-US" sz="1600" b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453CE2A-5EDD-90F1-26AF-735D5A01DEA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89291" y="3480845"/>
            <a:ext cx="3115135" cy="1431160"/>
            <a:chOff x="3700662" y="1670022"/>
            <a:chExt cx="3115135" cy="1431160"/>
          </a:xfrm>
        </p:grpSpPr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048038B6-30EA-F221-7244-1706EFEAFFC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1670022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F79B454-C3A3-F35A-BB93-2E14030A78C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1670022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1974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Aparición del término Deep Learning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Paul Werbos</a:t>
              </a:r>
              <a:endParaRPr lang="en-US" sz="1400" b="0" i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256E32E-E858-C35C-8CBB-F92DF1BBDFB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89291" y="5103494"/>
            <a:ext cx="3115135" cy="1431160"/>
            <a:chOff x="346999" y="3339710"/>
            <a:chExt cx="3115135" cy="1431160"/>
          </a:xfrm>
        </p:grpSpPr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AABC7B9-9F9E-8822-C383-A6E83D5AE9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3339710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EB01309F-0748-0C3A-96FB-E5AB7310491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6999" y="3339710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1986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Aplicación del algoritmo de backpropagation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0" i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David Rumelhart, Geoffrey Hinton y Ronald Williams</a:t>
              </a:r>
              <a:endParaRPr lang="en-US" sz="1400" b="0" i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E793A536-44E4-F280-29A5-359BB50FECD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858185" y="5110178"/>
            <a:ext cx="3115135" cy="1431160"/>
            <a:chOff x="3700662" y="3339710"/>
            <a:chExt cx="3115135" cy="1431160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839B7B7-19F9-2A30-B8CB-9CBF656B71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3339710"/>
              <a:ext cx="3115135" cy="1431160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641219"/>
                    <a:satOff val="-7550"/>
                    <a:lumOff val="5020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641219"/>
                    <a:satOff val="-7550"/>
                    <a:lumOff val="5020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68FDE94F-F390-F711-F6E1-EA7BF3BFBF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700662" y="3339710"/>
              <a:ext cx="3115135" cy="14311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2006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Nace el Deep Learning como disciplina del aprendizaje automático </a:t>
              </a:r>
              <a:endParaRPr lang="en-US" sz="1600" b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7F27E6C-CD28-0033-5D64-EE5138D7922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62940" y="2310044"/>
            <a:ext cx="2800191" cy="1680114"/>
            <a:chOff x="290585" y="1747"/>
            <a:chExt cx="2800191" cy="1680114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399ED2E-BD71-EE3D-A0D7-C6B2F1F38B9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0585" y="1747"/>
              <a:ext cx="2800191" cy="1680114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1282438"/>
                    <a:satOff val="-15101"/>
                    <a:lumOff val="10039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1282438"/>
                    <a:satOff val="-15101"/>
                    <a:lumOff val="10039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9F0BC1BB-5385-53F9-6B41-464230DC0F1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0585" y="1747"/>
              <a:ext cx="2800191" cy="16801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1990’s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Creación de diferentes arquitecturas de redes neuronales</a:t>
              </a:r>
              <a:endParaRPr lang="en-US" sz="1600" b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96F3788-470B-1E4C-71D9-5E923F0A74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62941" y="4415837"/>
            <a:ext cx="2800191" cy="1680114"/>
            <a:chOff x="290585" y="1961881"/>
            <a:chExt cx="2800191" cy="1680114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A8EDF018-84FB-AC91-D48C-7091A04FDD9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0585" y="1961881"/>
              <a:ext cx="2800191" cy="1680114"/>
            </a:xfrm>
            <a:prstGeom prst="rect">
              <a:avLst/>
            </a:prstGeom>
            <a:gradFill rotWithShape="0">
              <a:gsLst>
                <a:gs pos="0">
                  <a:srgbClr val="A55A43">
                    <a:hueOff val="1282438"/>
                    <a:satOff val="-15101"/>
                    <a:lumOff val="10039"/>
                    <a:alphaOff val="0"/>
                    <a:tint val="96000"/>
                    <a:lumMod val="104000"/>
                  </a:srgbClr>
                </a:gs>
                <a:gs pos="100000">
                  <a:srgbClr val="A55A43">
                    <a:hueOff val="1282438"/>
                    <a:satOff val="-15101"/>
                    <a:lumOff val="10039"/>
                    <a:alphaOff val="0"/>
                    <a:shade val="90000"/>
                    <a:lumMod val="90000"/>
                  </a:srgbClr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style>
            <a:lnRef idx="0">
              <a:scrgbClr r="0" g="0" b="0"/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BD07ED8-610E-0C1E-6451-227C2D3719F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90585" y="1961881"/>
              <a:ext cx="2800191" cy="16801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2000" b="1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2000’s</a:t>
              </a: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 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600" b="0" kern="1200" dirty="0">
                  <a:solidFill>
                    <a:prstClr val="white"/>
                  </a:solidFill>
                  <a:latin typeface="Calisto MT" panose="02040603050505030304"/>
                  <a:ea typeface="+mn-ea"/>
                  <a:cs typeface="+mn-cs"/>
                </a:rPr>
                <a:t>Auge de las redes neuronales, gracias a los avances de hardware y software</a:t>
              </a:r>
              <a:endParaRPr lang="en-US" sz="1600" b="0" kern="1200" dirty="0">
                <a:solidFill>
                  <a:prstClr val="white"/>
                </a:solidFill>
                <a:latin typeface="Calisto MT" panose="020406030505050303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32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EDA8699-3A09-B4F3-543C-4063B9F75225}"/>
                  </a:ext>
                </a:extLst>
              </p:cNvPr>
              <p:cNvSpPr txBox="1"/>
              <p:nvPr/>
            </p:nvSpPr>
            <p:spPr>
              <a:xfrm>
                <a:off x="180317" y="357789"/>
                <a:ext cx="5744008" cy="1197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 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EDA8699-3A09-B4F3-543C-4063B9F75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7" y="357789"/>
                <a:ext cx="5744008" cy="1197187"/>
              </a:xfrm>
              <a:prstGeom prst="rect">
                <a:avLst/>
              </a:prstGeom>
              <a:blipFill>
                <a:blip r:embed="rId2"/>
                <a:stretch>
                  <a:fillRect l="-10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F0D8D-40F6-1FD5-6302-C9D8AD03EA19}"/>
                  </a:ext>
                </a:extLst>
              </p:cNvPr>
              <p:cNvSpPr txBox="1"/>
              <p:nvPr/>
            </p:nvSpPr>
            <p:spPr>
              <a:xfrm>
                <a:off x="6465100" y="357789"/>
                <a:ext cx="5546583" cy="1098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 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s-CO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C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CO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CO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s-C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8F0D8D-40F6-1FD5-6302-C9D8AD03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00" y="357789"/>
                <a:ext cx="5546583" cy="1098186"/>
              </a:xfrm>
              <a:prstGeom prst="rect">
                <a:avLst/>
              </a:prstGeom>
              <a:blipFill>
                <a:blip r:embed="rId3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D197B122-E68B-78BE-ACD6-17CE6C153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77" y="2170287"/>
            <a:ext cx="8371491" cy="4544330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BEB87DD6-4897-9CC1-651F-C8259BB95F78}"/>
              </a:ext>
            </a:extLst>
          </p:cNvPr>
          <p:cNvSpPr/>
          <p:nvPr/>
        </p:nvSpPr>
        <p:spPr>
          <a:xfrm>
            <a:off x="11463406" y="649914"/>
            <a:ext cx="473343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BEB4538-06A1-9233-5934-AC620C1E4FA1}"/>
              </a:ext>
            </a:extLst>
          </p:cNvPr>
          <p:cNvSpPr/>
          <p:nvPr/>
        </p:nvSpPr>
        <p:spPr>
          <a:xfrm>
            <a:off x="5345378" y="665895"/>
            <a:ext cx="473343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7C7CC82-F8C2-9893-1A58-6C230E7E5D91}"/>
              </a:ext>
            </a:extLst>
          </p:cNvPr>
          <p:cNvSpPr/>
          <p:nvPr/>
        </p:nvSpPr>
        <p:spPr>
          <a:xfrm>
            <a:off x="1055887" y="665895"/>
            <a:ext cx="431779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776E4F3-80E3-5624-A40B-9D6126F1F1CC}"/>
              </a:ext>
            </a:extLst>
          </p:cNvPr>
          <p:cNvSpPr/>
          <p:nvPr/>
        </p:nvSpPr>
        <p:spPr>
          <a:xfrm>
            <a:off x="7297764" y="659420"/>
            <a:ext cx="431779" cy="4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522576C-30DF-40EF-671C-915917B15C2C}"/>
                  </a:ext>
                </a:extLst>
              </p:cNvPr>
              <p:cNvSpPr txBox="1"/>
              <p:nvPr/>
            </p:nvSpPr>
            <p:spPr>
              <a:xfrm>
                <a:off x="180317" y="1779535"/>
                <a:ext cx="1067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522576C-30DF-40EF-671C-915917B15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17" y="1779535"/>
                <a:ext cx="1067215" cy="276999"/>
              </a:xfrm>
              <a:prstGeom prst="rect">
                <a:avLst/>
              </a:prstGeom>
              <a:blipFill>
                <a:blip r:embed="rId5"/>
                <a:stretch>
                  <a:fillRect l="-4571" r="-7429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C45A9AB-B54A-7B40-A0B9-1B5F8149AFEB}"/>
                  </a:ext>
                </a:extLst>
              </p:cNvPr>
              <p:cNvSpPr txBox="1"/>
              <p:nvPr/>
            </p:nvSpPr>
            <p:spPr>
              <a:xfrm>
                <a:off x="6465100" y="1757606"/>
                <a:ext cx="1055032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𝜁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3C45A9AB-B54A-7B40-A0B9-1B5F8149A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00" y="1757606"/>
                <a:ext cx="1055032" cy="298928"/>
              </a:xfrm>
              <a:prstGeom prst="rect">
                <a:avLst/>
              </a:prstGeom>
              <a:blipFill>
                <a:blip r:embed="rId6"/>
                <a:stretch>
                  <a:fillRect l="-4624" r="-7514" b="-265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2F8C856E-8B4A-A482-8570-398523C95AB9}"/>
              </a:ext>
            </a:extLst>
          </p:cNvPr>
          <p:cNvSpPr txBox="1"/>
          <p:nvPr/>
        </p:nvSpPr>
        <p:spPr>
          <a:xfrm>
            <a:off x="9238391" y="3546763"/>
            <a:ext cx="2565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FF0000"/>
                </a:solidFill>
              </a:rPr>
              <a:t>*Depende de los datos</a:t>
            </a:r>
          </a:p>
          <a:p>
            <a:endParaRPr lang="es-CO" dirty="0">
              <a:solidFill>
                <a:srgbClr val="FF0000"/>
              </a:solidFill>
            </a:endParaRPr>
          </a:p>
          <a:p>
            <a:r>
              <a:rPr lang="es-CO" dirty="0">
                <a:solidFill>
                  <a:srgbClr val="FF0000"/>
                </a:solidFill>
              </a:rPr>
              <a:t>*Idealmente ‘0 &lt; b &lt; 1’</a:t>
            </a:r>
          </a:p>
        </p:txBody>
      </p:sp>
    </p:spTree>
    <p:extLst>
      <p:ext uri="{BB962C8B-B14F-4D97-AF65-F5344CB8AC3E}">
        <p14:creationId xmlns:p14="http://schemas.microsoft.com/office/powerpoint/2010/main" val="7345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2F71-08A8-798D-5C08-799A853B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3968" y="449444"/>
            <a:ext cx="6027333" cy="67077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¿Cómo se entrenan?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4DA078-8B38-2693-5516-0B1514FFDD15}"/>
              </a:ext>
            </a:extLst>
          </p:cNvPr>
          <p:cNvSpPr txBox="1"/>
          <p:nvPr/>
        </p:nvSpPr>
        <p:spPr>
          <a:xfrm>
            <a:off x="1166080" y="728932"/>
            <a:ext cx="3528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Tratamiento inicial del Dataset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718EBA7-086F-78C2-5689-19630F57127C}"/>
              </a:ext>
            </a:extLst>
          </p:cNvPr>
          <p:cNvSpPr txBox="1"/>
          <p:nvPr/>
        </p:nvSpPr>
        <p:spPr>
          <a:xfrm>
            <a:off x="504190" y="2108886"/>
            <a:ext cx="4852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División del Dataset en Entrenamiento y Testeo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AF57EA5-9278-43FA-38CE-81C212BC9403}"/>
              </a:ext>
            </a:extLst>
          </p:cNvPr>
          <p:cNvSpPr txBox="1"/>
          <p:nvPr/>
        </p:nvSpPr>
        <p:spPr>
          <a:xfrm>
            <a:off x="1255241" y="3488840"/>
            <a:ext cx="3120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Definir arquitectura de RNA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64C13F-45BB-7898-FF05-8B1BFBAE7DEC}"/>
              </a:ext>
            </a:extLst>
          </p:cNvPr>
          <p:cNvSpPr txBox="1"/>
          <p:nvPr/>
        </p:nvSpPr>
        <p:spPr>
          <a:xfrm>
            <a:off x="958182" y="4865454"/>
            <a:ext cx="399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Definir Parámetros de Entrenamiento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4EBEBC7-6506-E419-466D-7014CA1B4319}"/>
              </a:ext>
            </a:extLst>
          </p:cNvPr>
          <p:cNvSpPr txBox="1"/>
          <p:nvPr/>
        </p:nvSpPr>
        <p:spPr>
          <a:xfrm>
            <a:off x="8957693" y="4865454"/>
            <a:ext cx="1749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Entrenamiento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9CD83DD-8E80-38E7-7958-13CA94711E66}"/>
              </a:ext>
            </a:extLst>
          </p:cNvPr>
          <p:cNvSpPr txBox="1"/>
          <p:nvPr/>
        </p:nvSpPr>
        <p:spPr>
          <a:xfrm>
            <a:off x="9151656" y="3488839"/>
            <a:ext cx="1361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Validación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ECFA29-4802-E12D-EF1D-8CEA09DDDFF2}"/>
              </a:ext>
            </a:extLst>
          </p:cNvPr>
          <p:cNvSpPr txBox="1"/>
          <p:nvPr/>
        </p:nvSpPr>
        <p:spPr>
          <a:xfrm>
            <a:off x="8520546" y="2108886"/>
            <a:ext cx="272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Aplicación / Predicción</a:t>
            </a: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67FE299A-BB29-29FE-F107-421C4566309C}"/>
              </a:ext>
            </a:extLst>
          </p:cNvPr>
          <p:cNvSpPr/>
          <p:nvPr/>
        </p:nvSpPr>
        <p:spPr>
          <a:xfrm rot="5400000">
            <a:off x="2353440" y="1418909"/>
            <a:ext cx="833724" cy="3693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B62346A5-D70D-03ED-D7EE-AE2B47AA9321}"/>
              </a:ext>
            </a:extLst>
          </p:cNvPr>
          <p:cNvSpPr/>
          <p:nvPr/>
        </p:nvSpPr>
        <p:spPr>
          <a:xfrm rot="5400000">
            <a:off x="2353440" y="2800533"/>
            <a:ext cx="8337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67378F8B-058F-6FA2-A306-F53D0D63DEF2}"/>
              </a:ext>
            </a:extLst>
          </p:cNvPr>
          <p:cNvSpPr/>
          <p:nvPr/>
        </p:nvSpPr>
        <p:spPr>
          <a:xfrm rot="5400000">
            <a:off x="2353440" y="4177147"/>
            <a:ext cx="8337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Flecha: a la derecha 41">
            <a:extLst>
              <a:ext uri="{FF2B5EF4-FFF2-40B4-BE49-F238E27FC236}">
                <a16:creationId xmlns:a16="http://schemas.microsoft.com/office/drawing/2014/main" id="{578B0ADC-F4F2-8729-F5E2-B437E6EBDB92}"/>
              </a:ext>
            </a:extLst>
          </p:cNvPr>
          <p:cNvSpPr/>
          <p:nvPr/>
        </p:nvSpPr>
        <p:spPr>
          <a:xfrm>
            <a:off x="5112326" y="4865454"/>
            <a:ext cx="368530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9B04775C-FA70-9622-FB05-0485532E0C18}"/>
              </a:ext>
            </a:extLst>
          </p:cNvPr>
          <p:cNvSpPr/>
          <p:nvPr/>
        </p:nvSpPr>
        <p:spPr>
          <a:xfrm rot="16200000">
            <a:off x="9415399" y="4177147"/>
            <a:ext cx="8337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2D46408A-09E6-E146-3619-D84C7ED1FBD6}"/>
              </a:ext>
            </a:extLst>
          </p:cNvPr>
          <p:cNvSpPr/>
          <p:nvPr/>
        </p:nvSpPr>
        <p:spPr>
          <a:xfrm rot="16200000">
            <a:off x="9415399" y="2800533"/>
            <a:ext cx="83372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Abrir llave 48">
            <a:extLst>
              <a:ext uri="{FF2B5EF4-FFF2-40B4-BE49-F238E27FC236}">
                <a16:creationId xmlns:a16="http://schemas.microsoft.com/office/drawing/2014/main" id="{A9331737-B1E8-8BF7-D809-0186AF4B6075}"/>
              </a:ext>
            </a:extLst>
          </p:cNvPr>
          <p:cNvSpPr/>
          <p:nvPr/>
        </p:nvSpPr>
        <p:spPr>
          <a:xfrm>
            <a:off x="4236624" y="2905175"/>
            <a:ext cx="478316" cy="1536659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533A1DD-9617-F032-1477-CF6299DF2294}"/>
              </a:ext>
            </a:extLst>
          </p:cNvPr>
          <p:cNvCxnSpPr>
            <a:cxnSpLocks noGrp="1" noRot="1" noMove="1" noResize="1" noEditPoints="1" noAdjustHandles="1" noChangeArrowheads="1" noChangeShapeType="1"/>
            <a:stCxn id="26" idx="2"/>
          </p:cNvCxnSpPr>
          <p:nvPr/>
        </p:nvCxnSpPr>
        <p:spPr>
          <a:xfrm>
            <a:off x="2954968" y="5234786"/>
            <a:ext cx="0" cy="127685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F89D08-BD27-4797-C564-9A99B5175C4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54968" y="6511640"/>
            <a:ext cx="550232" cy="0"/>
          </a:xfrm>
          <a:prstGeom prst="line">
            <a:avLst/>
          </a:prstGeom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B18EBBBF-5185-A559-7987-3AA925372DD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54968" y="5541809"/>
            <a:ext cx="550232" cy="0"/>
          </a:xfrm>
          <a:prstGeom prst="line">
            <a:avLst/>
          </a:prstGeom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C18E48E-3EF8-1315-B9EC-9169425B979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54968" y="5776228"/>
            <a:ext cx="550232" cy="0"/>
          </a:xfrm>
          <a:prstGeom prst="line">
            <a:avLst/>
          </a:prstGeom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Marcador de contenido 2">
            <a:extLst>
              <a:ext uri="{FF2B5EF4-FFF2-40B4-BE49-F238E27FC236}">
                <a16:creationId xmlns:a16="http://schemas.microsoft.com/office/drawing/2014/main" id="{BEA3FAF7-EF2A-4EEE-1735-5F0467D5EFDB}"/>
              </a:ext>
            </a:extLst>
          </p:cNvPr>
          <p:cNvSpPr txBox="1">
            <a:spLocks/>
          </p:cNvSpPr>
          <p:nvPr/>
        </p:nvSpPr>
        <p:spPr>
          <a:xfrm>
            <a:off x="3501411" y="5433029"/>
            <a:ext cx="3121062" cy="12607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Factor de Aprendizaje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Épocas / Iteraciones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Configuración Capas (Funciones de Activación)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Función de Pérdida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Optimizador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384C75A-5D5F-A184-FDBC-59E38FF579F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54968" y="6007981"/>
            <a:ext cx="550232" cy="0"/>
          </a:xfrm>
          <a:prstGeom prst="line">
            <a:avLst/>
          </a:prstGeom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3EDF2877-C844-D011-5483-48EB2E4588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54968" y="6288847"/>
            <a:ext cx="550232" cy="0"/>
          </a:xfrm>
          <a:prstGeom prst="line">
            <a:avLst/>
          </a:prstGeom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318157C4-4505-6465-29E3-E0440F1DE1A6}"/>
              </a:ext>
            </a:extLst>
          </p:cNvPr>
          <p:cNvSpPr/>
          <p:nvPr/>
        </p:nvSpPr>
        <p:spPr>
          <a:xfrm>
            <a:off x="5472545" y="2299855"/>
            <a:ext cx="3726873" cy="1302327"/>
          </a:xfrm>
          <a:custGeom>
            <a:avLst/>
            <a:gdLst>
              <a:gd name="connsiteX0" fmla="*/ 3726873 w 3726873"/>
              <a:gd name="connsiteY0" fmla="*/ 1302327 h 1302327"/>
              <a:gd name="connsiteX1" fmla="*/ 2535382 w 3726873"/>
              <a:gd name="connsiteY1" fmla="*/ 1136072 h 1302327"/>
              <a:gd name="connsiteX2" fmla="*/ 1967346 w 3726873"/>
              <a:gd name="connsiteY2" fmla="*/ 526472 h 1302327"/>
              <a:gd name="connsiteX3" fmla="*/ 1427019 w 3726873"/>
              <a:gd name="connsiteY3" fmla="*/ 124690 h 1302327"/>
              <a:gd name="connsiteX4" fmla="*/ 0 w 3726873"/>
              <a:gd name="connsiteY4" fmla="*/ 0 h 130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6873" h="1302327">
                <a:moveTo>
                  <a:pt x="3726873" y="1302327"/>
                </a:moveTo>
                <a:cubicBezTo>
                  <a:pt x="3277754" y="1283854"/>
                  <a:pt x="2828636" y="1265381"/>
                  <a:pt x="2535382" y="1136072"/>
                </a:cubicBezTo>
                <a:cubicBezTo>
                  <a:pt x="2242128" y="1006763"/>
                  <a:pt x="2152073" y="695035"/>
                  <a:pt x="1967346" y="526472"/>
                </a:cubicBezTo>
                <a:cubicBezTo>
                  <a:pt x="1782619" y="357909"/>
                  <a:pt x="1754910" y="212435"/>
                  <a:pt x="1427019" y="124690"/>
                </a:cubicBezTo>
                <a:cubicBezTo>
                  <a:pt x="1099128" y="36945"/>
                  <a:pt x="549564" y="18472"/>
                  <a:pt x="0" y="0"/>
                </a:cubicBezTo>
              </a:path>
            </a:pathLst>
          </a:cu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2" name="Marcador de contenido 2">
            <a:extLst>
              <a:ext uri="{FF2B5EF4-FFF2-40B4-BE49-F238E27FC236}">
                <a16:creationId xmlns:a16="http://schemas.microsoft.com/office/drawing/2014/main" id="{FA85C215-CF44-DF83-1248-97B95C952DFA}"/>
              </a:ext>
            </a:extLst>
          </p:cNvPr>
          <p:cNvSpPr txBox="1">
            <a:spLocks/>
          </p:cNvSpPr>
          <p:nvPr/>
        </p:nvSpPr>
        <p:spPr>
          <a:xfrm>
            <a:off x="4591125" y="2991582"/>
            <a:ext cx="1500786" cy="14573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FeedForward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Recurrentes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Convolucionales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Autoencoder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LSTM</a:t>
            </a:r>
          </a:p>
          <a:p>
            <a:pPr marL="36900" indent="0">
              <a:buClr>
                <a:srgbClr val="5850FD"/>
              </a:buClr>
              <a:buNone/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Generativas</a:t>
            </a: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509F77A1-D5DE-A5A5-0189-00E0EAFD5AA2}"/>
              </a:ext>
            </a:extLst>
          </p:cNvPr>
          <p:cNvSpPr/>
          <p:nvPr/>
        </p:nvSpPr>
        <p:spPr>
          <a:xfrm>
            <a:off x="3962400" y="4003964"/>
            <a:ext cx="5250873" cy="817418"/>
          </a:xfrm>
          <a:custGeom>
            <a:avLst/>
            <a:gdLst>
              <a:gd name="connsiteX0" fmla="*/ 5250873 w 5250873"/>
              <a:gd name="connsiteY0" fmla="*/ 817418 h 817418"/>
              <a:gd name="connsiteX1" fmla="*/ 4710545 w 5250873"/>
              <a:gd name="connsiteY1" fmla="*/ 277091 h 817418"/>
              <a:gd name="connsiteX2" fmla="*/ 3906982 w 5250873"/>
              <a:gd name="connsiteY2" fmla="*/ 429491 h 817418"/>
              <a:gd name="connsiteX3" fmla="*/ 3352800 w 5250873"/>
              <a:gd name="connsiteY3" fmla="*/ 595745 h 817418"/>
              <a:gd name="connsiteX4" fmla="*/ 2438400 w 5250873"/>
              <a:gd name="connsiteY4" fmla="*/ 678872 h 817418"/>
              <a:gd name="connsiteX5" fmla="*/ 1454727 w 5250873"/>
              <a:gd name="connsiteY5" fmla="*/ 678872 h 817418"/>
              <a:gd name="connsiteX6" fmla="*/ 720436 w 5250873"/>
              <a:gd name="connsiteY6" fmla="*/ 665018 h 817418"/>
              <a:gd name="connsiteX7" fmla="*/ 221673 w 5250873"/>
              <a:gd name="connsiteY7" fmla="*/ 457200 h 817418"/>
              <a:gd name="connsiteX8" fmla="*/ 124691 w 5250873"/>
              <a:gd name="connsiteY8" fmla="*/ 221672 h 817418"/>
              <a:gd name="connsiteX9" fmla="*/ 0 w 5250873"/>
              <a:gd name="connsiteY9" fmla="*/ 0 h 81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0873" h="817418">
                <a:moveTo>
                  <a:pt x="5250873" y="817418"/>
                </a:moveTo>
                <a:cubicBezTo>
                  <a:pt x="5092700" y="579581"/>
                  <a:pt x="4934527" y="341745"/>
                  <a:pt x="4710545" y="277091"/>
                </a:cubicBezTo>
                <a:cubicBezTo>
                  <a:pt x="4486563" y="212437"/>
                  <a:pt x="4133273" y="376382"/>
                  <a:pt x="3906982" y="429491"/>
                </a:cubicBezTo>
                <a:cubicBezTo>
                  <a:pt x="3680691" y="482600"/>
                  <a:pt x="3597564" y="554181"/>
                  <a:pt x="3352800" y="595745"/>
                </a:cubicBezTo>
                <a:cubicBezTo>
                  <a:pt x="3108036" y="637309"/>
                  <a:pt x="2754745" y="665017"/>
                  <a:pt x="2438400" y="678872"/>
                </a:cubicBezTo>
                <a:cubicBezTo>
                  <a:pt x="2122054" y="692726"/>
                  <a:pt x="1741054" y="681181"/>
                  <a:pt x="1454727" y="678872"/>
                </a:cubicBezTo>
                <a:cubicBezTo>
                  <a:pt x="1168400" y="676563"/>
                  <a:pt x="925945" y="701963"/>
                  <a:pt x="720436" y="665018"/>
                </a:cubicBezTo>
                <a:cubicBezTo>
                  <a:pt x="514927" y="628073"/>
                  <a:pt x="320964" y="531091"/>
                  <a:pt x="221673" y="457200"/>
                </a:cubicBezTo>
                <a:cubicBezTo>
                  <a:pt x="122382" y="383309"/>
                  <a:pt x="161636" y="297872"/>
                  <a:pt x="124691" y="221672"/>
                </a:cubicBezTo>
                <a:cubicBezTo>
                  <a:pt x="87746" y="145472"/>
                  <a:pt x="43873" y="72736"/>
                  <a:pt x="0" y="0"/>
                </a:cubicBezTo>
              </a:path>
            </a:pathLst>
          </a:cu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2178EB61-8CC7-8BEE-C5AA-CC042E8AF955}"/>
              </a:ext>
            </a:extLst>
          </p:cNvPr>
          <p:cNvSpPr/>
          <p:nvPr/>
        </p:nvSpPr>
        <p:spPr>
          <a:xfrm>
            <a:off x="3816375" y="4671570"/>
            <a:ext cx="963443" cy="232939"/>
          </a:xfrm>
          <a:custGeom>
            <a:avLst/>
            <a:gdLst>
              <a:gd name="connsiteX0" fmla="*/ 963443 w 963443"/>
              <a:gd name="connsiteY0" fmla="*/ 11266 h 232939"/>
              <a:gd name="connsiteX1" fmla="*/ 76752 w 963443"/>
              <a:gd name="connsiteY1" fmla="*/ 25121 h 232939"/>
              <a:gd name="connsiteX2" fmla="*/ 104461 w 963443"/>
              <a:gd name="connsiteY2" fmla="*/ 232939 h 23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443" h="232939">
                <a:moveTo>
                  <a:pt x="963443" y="11266"/>
                </a:moveTo>
                <a:cubicBezTo>
                  <a:pt x="591679" y="-279"/>
                  <a:pt x="219916" y="-11824"/>
                  <a:pt x="76752" y="25121"/>
                </a:cubicBezTo>
                <a:cubicBezTo>
                  <a:pt x="-66412" y="62066"/>
                  <a:pt x="19024" y="147502"/>
                  <a:pt x="104461" y="232939"/>
                </a:cubicBezTo>
              </a:path>
            </a:pathLst>
          </a:cu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2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4" grpId="0"/>
      <p:bldP spid="26" grpId="0"/>
      <p:bldP spid="28" grpId="0"/>
      <p:bldP spid="30" grpId="0"/>
      <p:bldP spid="32" grpId="0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9" grpId="0" animBg="1"/>
      <p:bldP spid="62" grpId="0"/>
      <p:bldP spid="71" grpId="0" animBg="1"/>
      <p:bldP spid="72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7923F98-A9DC-6097-E7FA-03837D0A9584}"/>
                  </a:ext>
                </a:extLst>
              </p:cNvPr>
              <p:cNvSpPr txBox="1"/>
              <p:nvPr/>
            </p:nvSpPr>
            <p:spPr>
              <a:xfrm>
                <a:off x="6123395" y="911093"/>
                <a:ext cx="2096810" cy="615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O" sz="2400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7923F98-A9DC-6097-E7FA-03837D0A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5" y="911093"/>
                <a:ext cx="2096810" cy="6158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E63087F-A7ED-9E67-7C4E-6DF40E8278BA}"/>
                  </a:ext>
                </a:extLst>
              </p:cNvPr>
              <p:cNvSpPr txBox="1"/>
              <p:nvPr/>
            </p:nvSpPr>
            <p:spPr>
              <a:xfrm>
                <a:off x="6123395" y="2081389"/>
                <a:ext cx="2378673" cy="689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O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s-CO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C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O" sz="2400" dirty="0"/>
                  <a:t> 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E63087F-A7ED-9E67-7C4E-6DF40E827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5" y="2081389"/>
                <a:ext cx="2378673" cy="6895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32B9FDF-FBAE-5BB3-6102-7DAD0BD8C04A}"/>
                  </a:ext>
                </a:extLst>
              </p:cNvPr>
              <p:cNvSpPr txBox="1"/>
              <p:nvPr/>
            </p:nvSpPr>
            <p:spPr>
              <a:xfrm>
                <a:off x="6123395" y="3307651"/>
                <a:ext cx="36117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32B9FDF-FBAE-5BB3-6102-7DAD0BD8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395" y="3307651"/>
                <a:ext cx="3611730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6B2D7642-37CB-D6C5-F1CC-86C5C7B2977A}"/>
              </a:ext>
            </a:extLst>
          </p:cNvPr>
          <p:cNvSpPr/>
          <p:nvPr/>
        </p:nvSpPr>
        <p:spPr>
          <a:xfrm>
            <a:off x="6095685" y="720435"/>
            <a:ext cx="3611730" cy="33666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4893C9-378B-D0D1-F074-AA29274E2288}"/>
              </a:ext>
            </a:extLst>
          </p:cNvPr>
          <p:cNvSpPr txBox="1"/>
          <p:nvPr/>
        </p:nvSpPr>
        <p:spPr>
          <a:xfrm>
            <a:off x="6173609" y="4179636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FFFF00"/>
                </a:solidFill>
              </a:rPr>
              <a:t>Función de Activación Sigmoidal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A9391C-1BE3-62E3-DDC2-2BD4E0B3AA41}"/>
              </a:ext>
            </a:extLst>
          </p:cNvPr>
          <p:cNvSpPr txBox="1"/>
          <p:nvPr/>
        </p:nvSpPr>
        <p:spPr>
          <a:xfrm>
            <a:off x="797064" y="478805"/>
            <a:ext cx="271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s-CO" dirty="0">
                <a:solidFill>
                  <a:srgbClr val="00B0F0"/>
                </a:solidFill>
              </a:rPr>
              <a:t>Regla Delta Generalizada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312C8D-07F7-38C3-8DB4-01F142214314}"/>
                  </a:ext>
                </a:extLst>
              </p:cNvPr>
              <p:cNvSpPr txBox="1"/>
              <p:nvPr/>
            </p:nvSpPr>
            <p:spPr>
              <a:xfrm>
                <a:off x="1149932" y="1081995"/>
                <a:ext cx="1967333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F312C8D-07F7-38C3-8DB4-01F142214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32" y="1081995"/>
                <a:ext cx="1967333" cy="526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32FB15D-C03F-F987-342D-BC6AB57BFD8B}"/>
                  </a:ext>
                </a:extLst>
              </p:cNvPr>
              <p:cNvSpPr txBox="1"/>
              <p:nvPr/>
            </p:nvSpPr>
            <p:spPr>
              <a:xfrm>
                <a:off x="1149932" y="1828734"/>
                <a:ext cx="1840247" cy="526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32FB15D-C03F-F987-342D-BC6AB57BF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932" y="1828734"/>
                <a:ext cx="1840247" cy="526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1C00F5B8-A3F6-3C38-027A-150BC33F10EE}"/>
              </a:ext>
            </a:extLst>
          </p:cNvPr>
          <p:cNvSpPr txBox="1"/>
          <p:nvPr/>
        </p:nvSpPr>
        <p:spPr>
          <a:xfrm>
            <a:off x="1232544" y="3440996"/>
            <a:ext cx="192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s-CO" dirty="0"/>
              <a:t>Error Cuadrático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6E20C3F-0FFE-0828-5AB2-DD84BB8E2997}"/>
                  </a:ext>
                </a:extLst>
              </p:cNvPr>
              <p:cNvSpPr txBox="1"/>
              <p:nvPr/>
            </p:nvSpPr>
            <p:spPr>
              <a:xfrm>
                <a:off x="990553" y="4052564"/>
                <a:ext cx="234705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𝐸𝐶𝑀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6E20C3F-0FFE-0828-5AB2-DD84BB8E2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53" y="4052564"/>
                <a:ext cx="2347053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ángulo 17">
            <a:extLst>
              <a:ext uri="{FF2B5EF4-FFF2-40B4-BE49-F238E27FC236}">
                <a16:creationId xmlns:a16="http://schemas.microsoft.com/office/drawing/2014/main" id="{AC7FB31C-E9E3-FA56-C216-551EA4720230}"/>
              </a:ext>
            </a:extLst>
          </p:cNvPr>
          <p:cNvSpPr/>
          <p:nvPr/>
        </p:nvSpPr>
        <p:spPr>
          <a:xfrm>
            <a:off x="926693" y="3937424"/>
            <a:ext cx="2532485" cy="78259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7030A0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18D33DB-9503-E801-4232-33345ECD530F}"/>
              </a:ext>
            </a:extLst>
          </p:cNvPr>
          <p:cNvSpPr/>
          <p:nvPr/>
        </p:nvSpPr>
        <p:spPr>
          <a:xfrm>
            <a:off x="1092220" y="909875"/>
            <a:ext cx="2122034" cy="1679464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FF00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F999DAC8-F86F-E2E2-8F53-0E803A4C64AA}"/>
              </a:ext>
            </a:extLst>
          </p:cNvPr>
          <p:cNvSpPr/>
          <p:nvPr/>
        </p:nvSpPr>
        <p:spPr>
          <a:xfrm>
            <a:off x="3117272" y="720436"/>
            <a:ext cx="925216" cy="2784763"/>
          </a:xfrm>
          <a:custGeom>
            <a:avLst/>
            <a:gdLst>
              <a:gd name="connsiteX0" fmla="*/ 387927 w 925216"/>
              <a:gd name="connsiteY0" fmla="*/ 0 h 2784763"/>
              <a:gd name="connsiteX1" fmla="*/ 845127 w 925216"/>
              <a:gd name="connsiteY1" fmla="*/ 651163 h 2784763"/>
              <a:gd name="connsiteX2" fmla="*/ 914400 w 925216"/>
              <a:gd name="connsiteY2" fmla="*/ 1468582 h 2784763"/>
              <a:gd name="connsiteX3" fmla="*/ 720436 w 925216"/>
              <a:gd name="connsiteY3" fmla="*/ 2189018 h 2784763"/>
              <a:gd name="connsiteX4" fmla="*/ 249382 w 925216"/>
              <a:gd name="connsiteY4" fmla="*/ 2632363 h 2784763"/>
              <a:gd name="connsiteX5" fmla="*/ 0 w 925216"/>
              <a:gd name="connsiteY5" fmla="*/ 2784763 h 278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5216" h="2784763">
                <a:moveTo>
                  <a:pt x="387927" y="0"/>
                </a:moveTo>
                <a:cubicBezTo>
                  <a:pt x="572654" y="203199"/>
                  <a:pt x="757381" y="406399"/>
                  <a:pt x="845127" y="651163"/>
                </a:cubicBezTo>
                <a:cubicBezTo>
                  <a:pt x="932873" y="895927"/>
                  <a:pt x="935182" y="1212273"/>
                  <a:pt x="914400" y="1468582"/>
                </a:cubicBezTo>
                <a:cubicBezTo>
                  <a:pt x="893618" y="1724891"/>
                  <a:pt x="831272" y="1995055"/>
                  <a:pt x="720436" y="2189018"/>
                </a:cubicBezTo>
                <a:cubicBezTo>
                  <a:pt x="609600" y="2382982"/>
                  <a:pt x="369455" y="2533072"/>
                  <a:pt x="249382" y="2632363"/>
                </a:cubicBezTo>
                <a:cubicBezTo>
                  <a:pt x="129309" y="2731654"/>
                  <a:pt x="64654" y="2758208"/>
                  <a:pt x="0" y="2784763"/>
                </a:cubicBezTo>
              </a:path>
            </a:pathLst>
          </a:cu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82977830-DB14-61B2-DE6D-F4BD45F9FDD7}"/>
              </a:ext>
            </a:extLst>
          </p:cNvPr>
          <p:cNvSpPr/>
          <p:nvPr/>
        </p:nvSpPr>
        <p:spPr>
          <a:xfrm>
            <a:off x="3946257" y="1330037"/>
            <a:ext cx="2122034" cy="3020290"/>
          </a:xfrm>
          <a:custGeom>
            <a:avLst/>
            <a:gdLst>
              <a:gd name="connsiteX0" fmla="*/ 0 w 2064328"/>
              <a:gd name="connsiteY0" fmla="*/ 0 h 2964873"/>
              <a:gd name="connsiteX1" fmla="*/ 387928 w 2064328"/>
              <a:gd name="connsiteY1" fmla="*/ 900546 h 2964873"/>
              <a:gd name="connsiteX2" fmla="*/ 623455 w 2064328"/>
              <a:gd name="connsiteY2" fmla="*/ 1662546 h 2964873"/>
              <a:gd name="connsiteX3" fmla="*/ 872837 w 2064328"/>
              <a:gd name="connsiteY3" fmla="*/ 2286000 h 2964873"/>
              <a:gd name="connsiteX4" fmla="*/ 1399310 w 2064328"/>
              <a:gd name="connsiteY4" fmla="*/ 2784764 h 2964873"/>
              <a:gd name="connsiteX5" fmla="*/ 2064328 w 2064328"/>
              <a:gd name="connsiteY5" fmla="*/ 2964873 h 296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4328" h="2964873">
                <a:moveTo>
                  <a:pt x="0" y="0"/>
                </a:moveTo>
                <a:cubicBezTo>
                  <a:pt x="142009" y="311727"/>
                  <a:pt x="284019" y="623455"/>
                  <a:pt x="387928" y="900546"/>
                </a:cubicBezTo>
                <a:cubicBezTo>
                  <a:pt x="491837" y="1177637"/>
                  <a:pt x="542637" y="1431637"/>
                  <a:pt x="623455" y="1662546"/>
                </a:cubicBezTo>
                <a:cubicBezTo>
                  <a:pt x="704273" y="1893455"/>
                  <a:pt x="743528" y="2098964"/>
                  <a:pt x="872837" y="2286000"/>
                </a:cubicBezTo>
                <a:cubicBezTo>
                  <a:pt x="1002146" y="2473036"/>
                  <a:pt x="1200728" y="2671618"/>
                  <a:pt x="1399310" y="2784764"/>
                </a:cubicBezTo>
                <a:cubicBezTo>
                  <a:pt x="1597892" y="2897910"/>
                  <a:pt x="1831110" y="2931391"/>
                  <a:pt x="2064328" y="2964873"/>
                </a:cubicBezTo>
              </a:path>
            </a:pathLst>
          </a:cu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B331A3F2-9C25-B18E-2A99-3843A3D8B6C0}"/>
              </a:ext>
            </a:extLst>
          </p:cNvPr>
          <p:cNvSpPr txBox="1">
            <a:spLocks/>
          </p:cNvSpPr>
          <p:nvPr/>
        </p:nvSpPr>
        <p:spPr>
          <a:xfrm>
            <a:off x="7461613" y="4633446"/>
            <a:ext cx="2167878" cy="15041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850FD"/>
              </a:buClr>
            </a:pPr>
            <a:r>
              <a:rPr lang="es-CO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ReLU</a:t>
            </a:r>
            <a:endParaRPr lang="es-CO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Tangente Hiperbólica</a:t>
            </a:r>
          </a:p>
          <a:p>
            <a:pPr>
              <a:buClr>
                <a:srgbClr val="5850FD"/>
              </a:buClr>
            </a:pPr>
            <a:r>
              <a:rPr lang="es-CO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Softmax</a:t>
            </a:r>
            <a:endParaRPr lang="es-CO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Exponencial</a:t>
            </a:r>
          </a:p>
          <a:p>
            <a:pPr>
              <a:buClr>
                <a:srgbClr val="5850FD"/>
              </a:buClr>
            </a:pPr>
            <a:r>
              <a:rPr lang="es-CO" dirty="0" err="1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Swish</a:t>
            </a:r>
            <a:endParaRPr lang="es-CO" dirty="0">
              <a:ln>
                <a:solidFill>
                  <a:srgbClr val="404040">
                    <a:alpha val="10000"/>
                  </a:srgbClr>
                </a:solidFill>
              </a:ln>
            </a:endParaRPr>
          </a:p>
        </p:txBody>
      </p:sp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F53A8039-9020-DFD5-D913-65A3877B1AC9}"/>
              </a:ext>
            </a:extLst>
          </p:cNvPr>
          <p:cNvSpPr txBox="1">
            <a:spLocks/>
          </p:cNvSpPr>
          <p:nvPr/>
        </p:nvSpPr>
        <p:spPr>
          <a:xfrm>
            <a:off x="1558614" y="4803067"/>
            <a:ext cx="2167878" cy="15041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Error Absoluto</a:t>
            </a: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Error de Hubber</a:t>
            </a: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Error de Bisagra</a:t>
            </a: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Entropía Cruzada</a:t>
            </a:r>
          </a:p>
          <a:p>
            <a:pPr>
              <a:buClr>
                <a:srgbClr val="5850FD"/>
              </a:buClr>
            </a:pPr>
            <a:r>
              <a:rPr lang="es-CO" dirty="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Error Logarítmico</a:t>
            </a:r>
          </a:p>
        </p:txBody>
      </p:sp>
    </p:spTree>
    <p:extLst>
      <p:ext uri="{BB962C8B-B14F-4D97-AF65-F5344CB8AC3E}">
        <p14:creationId xmlns:p14="http://schemas.microsoft.com/office/powerpoint/2010/main" val="40659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2" grpId="0"/>
      <p:bldP spid="16" grpId="0"/>
      <p:bldP spid="17" grpId="0"/>
      <p:bldP spid="18" grpId="0" animBg="1"/>
      <p:bldP spid="20" grpId="0" animBg="1"/>
      <p:bldP spid="21" grpId="0" animBg="1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6390261-03B4-2023-8202-A1404D3E7B8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3626" y="389825"/>
                <a:ext cx="7027719" cy="717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6390261-03B4-2023-8202-A1404D3E7B8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6" y="389825"/>
                <a:ext cx="7027719" cy="717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8B7467-BA36-30E5-AEF4-197F8ED76AA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73626" y="1442041"/>
                <a:ext cx="10131137" cy="1313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𝐸𝐶𝑀</m:t>
                          </m:r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</m:t>
                              </m:r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𝐘</m:t>
                              </m:r>
                            </m:e>
                            <m:sub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𝐤</m:t>
                              </m:r>
                            </m:sub>
                          </m:sSub>
                          <m:r>
                            <a:rPr lang="es-CO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𝐘</m:t>
                                  </m:r>
                                </m:e>
                                <m:sub>
                                  <m:r>
                                    <a:rPr lang="es-CO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𝐤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s-CO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𝐤𝐣</m:t>
                          </m:r>
                        </m:sub>
                      </m:sSub>
                      <m:r>
                        <a:rPr lang="es-CO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𝐣</m:t>
                              </m:r>
                            </m:sub>
                          </m:sSub>
                          <m:r>
                            <a:rPr lang="es-CO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CO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s-CO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𝐣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O" b="1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18B7467-BA36-30E5-AEF4-197F8ED76AA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26" y="1442041"/>
                <a:ext cx="10131137" cy="1313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5DEE4313-CE0B-7370-DC0A-19C6587E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65" y="2658817"/>
            <a:ext cx="9518072" cy="3944086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8947795-FAA6-3517-F274-65E1481359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49783" y="389825"/>
            <a:ext cx="152400" cy="330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55363F6-0746-5B73-664F-02CB33DD698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934692" y="720436"/>
            <a:ext cx="152400" cy="330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3226174-7682-FC9D-FD10-088346939A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572000" y="1442041"/>
            <a:ext cx="152400" cy="330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1FC4C0-B5BE-D2A3-828D-5E4CA813F6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056909" y="1786506"/>
            <a:ext cx="152400" cy="330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36FD7508-1560-4FA6-EA31-162255EF29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50228" y="350687"/>
            <a:ext cx="1073727" cy="4414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EF3A5A4-112F-5152-DE86-033BBF04913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9372" y="1419512"/>
            <a:ext cx="1073727" cy="44144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858368E-EE80-6612-E054-9E7421373F6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47406" y="84066"/>
                <a:ext cx="283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858368E-EE80-6612-E054-9E7421373F6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406" y="84066"/>
                <a:ext cx="283476" cy="276999"/>
              </a:xfrm>
              <a:prstGeom prst="rect">
                <a:avLst/>
              </a:prstGeom>
              <a:blipFill>
                <a:blip r:embed="rId5"/>
                <a:stretch>
                  <a:fillRect l="-10638" r="-6383" b="-2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BA84B1D-79B3-17E0-77AE-59A06AD066E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490405" y="1177552"/>
                <a:ext cx="283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BA84B1D-79B3-17E0-77AE-59A06AD066E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05" y="1177552"/>
                <a:ext cx="283476" cy="276999"/>
              </a:xfrm>
              <a:prstGeom prst="rect">
                <a:avLst/>
              </a:prstGeom>
              <a:blipFill>
                <a:blip r:embed="rId6"/>
                <a:stretch>
                  <a:fillRect l="-10870" r="-8696" b="-17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9CE3F-7490-44F1-42AD-E02872B6B8B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270177" y="566614"/>
                <a:ext cx="4464630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s-CO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s-CO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869CE3F-7490-44F1-42AD-E02872B6B8B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177" y="566614"/>
                <a:ext cx="4464630" cy="395621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3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9" grpId="0" animBg="1"/>
      <p:bldP spid="20" grpId="0" animBg="1"/>
      <p:bldP spid="22" grpId="0"/>
      <p:bldP spid="24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AA1B4-2997-8056-780F-A70F5148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700"/>
              <a:t>¿Qué puedo hacer con RNA?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A83579-C7F6-EF96-C5B5-72F8FFB8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124221"/>
            <a:ext cx="5168052" cy="3962400"/>
          </a:xfrm>
        </p:spPr>
        <p:txBody>
          <a:bodyPr>
            <a:normAutofit/>
          </a:bodyPr>
          <a:lstStyle/>
          <a:p>
            <a:pPr>
              <a:buClr>
                <a:srgbClr val="DBAB7E"/>
              </a:buClr>
            </a:pPr>
            <a:r>
              <a:rPr lang="es-CO" dirty="0"/>
              <a:t>Reconocimiento de Imágenes</a:t>
            </a:r>
          </a:p>
          <a:p>
            <a:pPr>
              <a:buClr>
                <a:srgbClr val="DBAB7E"/>
              </a:buClr>
            </a:pPr>
            <a:r>
              <a:rPr lang="es-CO" dirty="0"/>
              <a:t>Reconocimiento Facial*</a:t>
            </a:r>
          </a:p>
          <a:p>
            <a:pPr>
              <a:buClr>
                <a:srgbClr val="DBAB7E"/>
              </a:buClr>
            </a:pPr>
            <a:r>
              <a:rPr lang="es-CO" dirty="0"/>
              <a:t>Procesamiento de Lenguaje Natural*</a:t>
            </a:r>
          </a:p>
          <a:p>
            <a:pPr>
              <a:buClr>
                <a:srgbClr val="DBAB7E"/>
              </a:buClr>
            </a:pPr>
            <a:r>
              <a:rPr lang="es-CO" dirty="0"/>
              <a:t>Deep </a:t>
            </a:r>
            <a:r>
              <a:rPr lang="es-CO" dirty="0" err="1"/>
              <a:t>Learning</a:t>
            </a:r>
            <a:endParaRPr lang="es-CO" dirty="0"/>
          </a:p>
          <a:p>
            <a:pPr>
              <a:buClr>
                <a:srgbClr val="DBAB7E"/>
              </a:buClr>
            </a:pPr>
            <a:r>
              <a:rPr lang="es-CO" dirty="0"/>
              <a:t>Generación de Imágenes y Texto</a:t>
            </a:r>
          </a:p>
          <a:p>
            <a:pPr>
              <a:buClr>
                <a:srgbClr val="DBAB7E"/>
              </a:buClr>
            </a:pPr>
            <a:r>
              <a:rPr lang="es-CO" dirty="0"/>
              <a:t>Aplicaciones en Ciencias de la Vida:</a:t>
            </a:r>
          </a:p>
          <a:p>
            <a:pPr lvl="1">
              <a:buClr>
                <a:srgbClr val="DBAB7E"/>
              </a:buClr>
            </a:pPr>
            <a:r>
              <a:rPr lang="es-CO" dirty="0"/>
              <a:t>Comprensión de Enfermedades</a:t>
            </a:r>
          </a:p>
          <a:p>
            <a:pPr lvl="1">
              <a:buClr>
                <a:srgbClr val="DBAB7E"/>
              </a:buClr>
            </a:pPr>
            <a:r>
              <a:rPr lang="es-CO" dirty="0"/>
              <a:t>Desarrollo de Nuevos Tratamientos</a:t>
            </a: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1028" name="Picture 4" descr="GPT-4: fecha de lanzamiento, cómo funcionará y todas las novedades">
            <a:extLst>
              <a:ext uri="{FF2B5EF4-FFF2-40B4-BE49-F238E27FC236}">
                <a16:creationId xmlns:a16="http://schemas.microsoft.com/office/drawing/2014/main" id="{75B4EEE9-5CD1-E091-52B9-4B76F7029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5775" y="609601"/>
            <a:ext cx="3652902" cy="25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stema de reconocimiento facial con red neuronal que identifica los  cambios físicos del rostro • CASADOMO">
            <a:extLst>
              <a:ext uri="{FF2B5EF4-FFF2-40B4-BE49-F238E27FC236}">
                <a16:creationId xmlns:a16="http://schemas.microsoft.com/office/drawing/2014/main" id="{193A8618-351F-0A76-EC07-E1767FADC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4936" y="3562560"/>
            <a:ext cx="3874581" cy="193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41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1275</TotalTime>
  <Words>404</Words>
  <Application>Microsoft Office PowerPoint</Application>
  <PresentationFormat>Panorámica</PresentationFormat>
  <Paragraphs>88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Calisto MT</vt:lpstr>
      <vt:lpstr>Cambria Math</vt:lpstr>
      <vt:lpstr>Söhne</vt:lpstr>
      <vt:lpstr>Wingdings 2</vt:lpstr>
      <vt:lpstr>Pizarra</vt:lpstr>
      <vt:lpstr>Redes Neuronales Artificiales</vt:lpstr>
      <vt:lpstr>¿Qué son?</vt:lpstr>
      <vt:lpstr>Un poco de Historia</vt:lpstr>
      <vt:lpstr>Presentación de PowerPoint</vt:lpstr>
      <vt:lpstr>¿Cómo se entrenan?</vt:lpstr>
      <vt:lpstr>Presentación de PowerPoint</vt:lpstr>
      <vt:lpstr>Presentación de PowerPoint</vt:lpstr>
      <vt:lpstr>¿Qué puedo hacer con RNA?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Neuronales Artificiales</dc:title>
  <dc:creator>Julian Cossio Florez</dc:creator>
  <cp:lastModifiedBy>Julian Cossio Florez</cp:lastModifiedBy>
  <cp:revision>1</cp:revision>
  <dcterms:created xsi:type="dcterms:W3CDTF">2023-04-17T13:32:18Z</dcterms:created>
  <dcterms:modified xsi:type="dcterms:W3CDTF">2023-04-21T19:32:34Z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a65b8e4-1f0c-4670-af8c-025bb86d926d_Enabled">
    <vt:lpwstr>true</vt:lpwstr>
  </property>
  <property fmtid="{D5CDD505-2E9C-101B-9397-08002B2CF9AE}" pid="3" name="MSIP_Label_7a65b8e4-1f0c-4670-af8c-025bb86d926d_SetDate">
    <vt:lpwstr>2023-04-17T13:35:36Z</vt:lpwstr>
  </property>
  <property fmtid="{D5CDD505-2E9C-101B-9397-08002B2CF9AE}" pid="4" name="MSIP_Label_7a65b8e4-1f0c-4670-af8c-025bb86d926d_Method">
    <vt:lpwstr>Standard</vt:lpwstr>
  </property>
  <property fmtid="{D5CDD505-2E9C-101B-9397-08002B2CF9AE}" pid="5" name="MSIP_Label_7a65b8e4-1f0c-4670-af8c-025bb86d926d_Name">
    <vt:lpwstr>Confidencial</vt:lpwstr>
  </property>
  <property fmtid="{D5CDD505-2E9C-101B-9397-08002B2CF9AE}" pid="6" name="MSIP_Label_7a65b8e4-1f0c-4670-af8c-025bb86d926d_SiteId">
    <vt:lpwstr>f47dcce4-02e7-4d88-a659-a2d0bbe170e7</vt:lpwstr>
  </property>
  <property fmtid="{D5CDD505-2E9C-101B-9397-08002B2CF9AE}" pid="7" name="MSIP_Label_7a65b8e4-1f0c-4670-af8c-025bb86d926d_ActionId">
    <vt:lpwstr>efbf5e29-9471-4d15-a688-eb41561dcd0d</vt:lpwstr>
  </property>
  <property fmtid="{D5CDD505-2E9C-101B-9397-08002B2CF9AE}" pid="8" name="MSIP_Label_7a65b8e4-1f0c-4670-af8c-025bb86d926d_ContentBits">
    <vt:lpwstr>2</vt:lpwstr>
  </property>
  <property fmtid="{D5CDD505-2E9C-101B-9397-08002B2CF9AE}" pid="9" name="ClassificationContentMarkingFooterLocations">
    <vt:lpwstr>Pizarra:8</vt:lpwstr>
  </property>
  <property fmtid="{D5CDD505-2E9C-101B-9397-08002B2CF9AE}" pid="10" name="ClassificationContentMarkingFooterText">
    <vt:lpwstr>Clasificación - Confidencial</vt:lpwstr>
  </property>
</Properties>
</file>