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E538-7A78-4EEE-8A32-BF16E01FF69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10C4-C54B-4E0D-AED4-A30488A49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4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E538-7A78-4EEE-8A32-BF16E01FF69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10C4-C54B-4E0D-AED4-A30488A49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4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E538-7A78-4EEE-8A32-BF16E01FF69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10C4-C54B-4E0D-AED4-A30488A49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1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E538-7A78-4EEE-8A32-BF16E01FF69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10C4-C54B-4E0D-AED4-A30488A49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9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E538-7A78-4EEE-8A32-BF16E01FF69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10C4-C54B-4E0D-AED4-A30488A49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4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E538-7A78-4EEE-8A32-BF16E01FF69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10C4-C54B-4E0D-AED4-A30488A49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0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E538-7A78-4EEE-8A32-BF16E01FF69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10C4-C54B-4E0D-AED4-A30488A49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6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E538-7A78-4EEE-8A32-BF16E01FF69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10C4-C54B-4E0D-AED4-A30488A49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0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E538-7A78-4EEE-8A32-BF16E01FF69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10C4-C54B-4E0D-AED4-A30488A49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1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E538-7A78-4EEE-8A32-BF16E01FF69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10C4-C54B-4E0D-AED4-A30488A49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4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E538-7A78-4EEE-8A32-BF16E01FF69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10C4-C54B-4E0D-AED4-A30488A49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2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AE538-7A78-4EEE-8A32-BF16E01FF69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710C4-C54B-4E0D-AED4-A30488A49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3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Description</a:t>
            </a:r>
            <a:r>
              <a:rPr lang="pl-PL" dirty="0" smtClean="0"/>
              <a:t> of Wikidata</a:t>
            </a:r>
            <a:br>
              <a:rPr lang="pl-PL" dirty="0" smtClean="0"/>
            </a:br>
            <a:r>
              <a:rPr lang="pl-PL" sz="4800" dirty="0" err="1" smtClean="0"/>
              <a:t>according</a:t>
            </a:r>
            <a:r>
              <a:rPr lang="pl-PL" sz="4800" dirty="0" smtClean="0"/>
              <a:t> to DKG </a:t>
            </a:r>
            <a:r>
              <a:rPr lang="pl-PL" sz="4800" dirty="0" err="1" smtClean="0"/>
              <a:t>schema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Tools: </a:t>
            </a:r>
            <a:r>
              <a:rPr lang="pl-PL" dirty="0" err="1" smtClean="0"/>
              <a:t>Protege</a:t>
            </a:r>
            <a:endParaRPr lang="en-US" dirty="0"/>
          </a:p>
        </p:txBody>
      </p:sp>
      <p:sp>
        <p:nvSpPr>
          <p:cNvPr id="4" name="pole tekstowe 3"/>
          <p:cNvSpPr txBox="1"/>
          <p:nvPr/>
        </p:nvSpPr>
        <p:spPr>
          <a:xfrm>
            <a:off x="9211733" y="6223000"/>
            <a:ext cx="165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Krzysztof Węcel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5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Classes</a:t>
            </a:r>
            <a:r>
              <a:rPr lang="pl-PL" dirty="0" smtClean="0"/>
              <a:t> </a:t>
            </a:r>
            <a:r>
              <a:rPr lang="pl-PL" dirty="0" err="1" smtClean="0"/>
              <a:t>added</a:t>
            </a:r>
            <a:endParaRPr lang="en-US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3067" y="2725085"/>
            <a:ext cx="4605866" cy="255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Object </a:t>
            </a:r>
            <a:r>
              <a:rPr lang="pl-PL" dirty="0" err="1" smtClean="0"/>
              <a:t>properties</a:t>
            </a:r>
            <a:r>
              <a:rPr lang="pl-PL" dirty="0" smtClean="0"/>
              <a:t> </a:t>
            </a:r>
            <a:r>
              <a:rPr lang="pl-PL" dirty="0" err="1" smtClean="0"/>
              <a:t>added</a:t>
            </a:r>
            <a:endParaRPr lang="en-US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6332" y="2176450"/>
            <a:ext cx="3979336" cy="364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7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Data </a:t>
            </a:r>
            <a:r>
              <a:rPr lang="pl-PL" dirty="0" err="1" smtClean="0"/>
              <a:t>properties</a:t>
            </a:r>
            <a:r>
              <a:rPr lang="pl-PL" dirty="0" smtClean="0"/>
              <a:t> </a:t>
            </a:r>
            <a:r>
              <a:rPr lang="pl-PL" dirty="0" err="1" smtClean="0"/>
              <a:t>added</a:t>
            </a:r>
            <a:endParaRPr lang="en-US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5732" y="1690688"/>
            <a:ext cx="3014136" cy="476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0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Description</a:t>
            </a:r>
            <a:r>
              <a:rPr lang="pl-PL" dirty="0" smtClean="0"/>
              <a:t> of the </a:t>
            </a:r>
            <a:r>
              <a:rPr lang="pl-PL" dirty="0" err="1" smtClean="0"/>
              <a:t>schema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dedicated</a:t>
            </a:r>
            <a:r>
              <a:rPr lang="pl-PL" dirty="0" smtClean="0"/>
              <a:t> </a:t>
            </a:r>
            <a:r>
              <a:rPr lang="pl-PL" dirty="0" err="1" smtClean="0"/>
              <a:t>entity</a:t>
            </a:r>
            <a:r>
              <a:rPr lang="pl-PL" dirty="0" smtClean="0"/>
              <a:t> was </a:t>
            </a:r>
            <a:r>
              <a:rPr lang="pl-PL" dirty="0" err="1" smtClean="0"/>
              <a:t>added</a:t>
            </a:r>
            <a:r>
              <a:rPr lang="pl-PL" dirty="0" smtClean="0"/>
              <a:t>:</a:t>
            </a:r>
            <a:br>
              <a:rPr lang="pl-PL" dirty="0" smtClean="0"/>
            </a:br>
            <a:r>
              <a:rPr lang="pl-PL" dirty="0" smtClean="0"/>
              <a:t>wikidataScheme20220518</a:t>
            </a:r>
          </a:p>
          <a:p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099" y="1347699"/>
            <a:ext cx="4314768" cy="538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1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Added</a:t>
            </a:r>
            <a:r>
              <a:rPr lang="pl-PL" dirty="0" smtClean="0"/>
              <a:t> </a:t>
            </a:r>
            <a:r>
              <a:rPr lang="pl-PL" dirty="0" err="1" smtClean="0"/>
              <a:t>entities</a:t>
            </a:r>
            <a:r>
              <a:rPr lang="pl-PL" dirty="0" smtClean="0"/>
              <a:t> (</a:t>
            </a:r>
            <a:r>
              <a:rPr lang="pl-PL" dirty="0" err="1" smtClean="0"/>
              <a:t>instances</a:t>
            </a:r>
            <a:r>
              <a:rPr lang="pl-PL" dirty="0" smtClean="0"/>
              <a:t>)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4055533" cy="4351338"/>
          </a:xfrm>
        </p:spPr>
        <p:txBody>
          <a:bodyPr/>
          <a:lstStyle/>
          <a:p>
            <a:r>
              <a:rPr lang="en-GB" dirty="0" smtClean="0"/>
              <a:t>in order to fill in object properties, we first need to add IRIs to the ontology – this is cumbersome though</a:t>
            </a:r>
          </a:p>
          <a:p>
            <a:r>
              <a:rPr lang="en-GB" dirty="0" smtClean="0"/>
              <a:t>IRIs ending in / need a label so that they can be displayed properly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249" y="1602606"/>
            <a:ext cx="3567951" cy="496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95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Experience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each property to be used has to be first added to the ontology</a:t>
            </a:r>
          </a:p>
          <a:p>
            <a:r>
              <a:rPr lang="en-GB" dirty="0" smtClean="0"/>
              <a:t>decision has to be made whether it is data or object property</a:t>
            </a:r>
          </a:p>
          <a:p>
            <a:pPr lvl="1"/>
            <a:r>
              <a:rPr lang="en-GB" dirty="0" smtClean="0"/>
              <a:t>data properties also allow </a:t>
            </a:r>
            <a:r>
              <a:rPr lang="en-GB" dirty="0" err="1" smtClean="0"/>
              <a:t>xsd:anyURI</a:t>
            </a:r>
            <a:endParaRPr lang="en-GB" dirty="0" smtClean="0"/>
          </a:p>
          <a:p>
            <a:r>
              <a:rPr lang="en-GB" dirty="0" smtClean="0"/>
              <a:t>each link (IRI) </a:t>
            </a:r>
            <a:r>
              <a:rPr lang="en-GB" dirty="0" smtClean="0"/>
              <a:t>to be used has to be first added to the ontology as an instance (without type assigned)</a:t>
            </a:r>
          </a:p>
          <a:p>
            <a:r>
              <a:rPr lang="en-GB" dirty="0" smtClean="0"/>
              <a:t>modelling of complex objects, e.g. Distribution, is cumbersome as the object itself has to be modelled as a separate instance</a:t>
            </a:r>
          </a:p>
          <a:p>
            <a:r>
              <a:rPr lang="en-GB" dirty="0" smtClean="0"/>
              <a:t>lack of heavily reused annotations, like for example licenses, that had to be added manually</a:t>
            </a:r>
          </a:p>
          <a:p>
            <a:r>
              <a:rPr lang="en-GB" dirty="0" smtClean="0"/>
              <a:t>also, ‘standard’ values are not always straightforward, i.e., there can be many ways to express the same</a:t>
            </a:r>
          </a:p>
          <a:p>
            <a:r>
              <a:rPr lang="en-GB" dirty="0" smtClean="0"/>
              <a:t>basically, time consuming, but may be a little bit faster than text editor due to built-in </a:t>
            </a:r>
            <a:r>
              <a:rPr lang="en-GB" smtClean="0"/>
              <a:t>ontology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6316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210</Words>
  <Application>Microsoft Office PowerPoint</Application>
  <PresentationFormat>Panoramiczny</PresentationFormat>
  <Paragraphs>20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Motyw pakietu Office</vt:lpstr>
      <vt:lpstr>Description of Wikidata according to DKG schema</vt:lpstr>
      <vt:lpstr>Classes added</vt:lpstr>
      <vt:lpstr>Object properties added</vt:lpstr>
      <vt:lpstr>Data properties added</vt:lpstr>
      <vt:lpstr>Description of the schema</vt:lpstr>
      <vt:lpstr>Added entities (instances)</vt:lpstr>
      <vt:lpstr>Experience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Description of Wikidata according to DKG schema</dc:title>
  <dc:creator>Krzysztof Węcel</dc:creator>
  <cp:lastModifiedBy>Krzysztof Węcel</cp:lastModifiedBy>
  <cp:revision>4</cp:revision>
  <dcterms:created xsi:type="dcterms:W3CDTF">2022-05-20T08:58:34Z</dcterms:created>
  <dcterms:modified xsi:type="dcterms:W3CDTF">2022-05-20T09:11:37Z</dcterms:modified>
</cp:coreProperties>
</file>