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96DAB5-DBA8-4C3B-B27B-31FB2DF75A1E}" v="240" dt="2021-08-09T07:03:35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driguez" userId="60df6d5feed7ac60" providerId="LiveId" clId="{E396DAB5-DBA8-4C3B-B27B-31FB2DF75A1E}"/>
    <pc:docChg chg="undo custSel addSld modSld">
      <pc:chgData name="Nick Rodriguez" userId="60df6d5feed7ac60" providerId="LiveId" clId="{E396DAB5-DBA8-4C3B-B27B-31FB2DF75A1E}" dt="2021-08-09T07:04:53.322" v="4246" actId="14100"/>
      <pc:docMkLst>
        <pc:docMk/>
      </pc:docMkLst>
      <pc:sldChg chg="modSp mod">
        <pc:chgData name="Nick Rodriguez" userId="60df6d5feed7ac60" providerId="LiveId" clId="{E396DAB5-DBA8-4C3B-B27B-31FB2DF75A1E}" dt="2021-07-10T06:56:27.872" v="10" actId="207"/>
        <pc:sldMkLst>
          <pc:docMk/>
          <pc:sldMk cId="3953627818" sldId="258"/>
        </pc:sldMkLst>
        <pc:spChg chg="mod">
          <ac:chgData name="Nick Rodriguez" userId="60df6d5feed7ac60" providerId="LiveId" clId="{E396DAB5-DBA8-4C3B-B27B-31FB2DF75A1E}" dt="2021-07-10T06:56:27.872" v="10" actId="207"/>
          <ac:spMkLst>
            <pc:docMk/>
            <pc:sldMk cId="3953627818" sldId="258"/>
            <ac:spMk id="10" creationId="{C0BF8399-66A3-4AC7-97D9-F27163EAD29F}"/>
          </ac:spMkLst>
        </pc:spChg>
        <pc:spChg chg="mod">
          <ac:chgData name="Nick Rodriguez" userId="60df6d5feed7ac60" providerId="LiveId" clId="{E396DAB5-DBA8-4C3B-B27B-31FB2DF75A1E}" dt="2021-07-10T06:55:45.439" v="4" actId="20577"/>
          <ac:spMkLst>
            <pc:docMk/>
            <pc:sldMk cId="3953627818" sldId="258"/>
            <ac:spMk id="11" creationId="{831EC155-27AF-4CB5-9027-2C44D8DF3283}"/>
          </ac:spMkLst>
        </pc:spChg>
        <pc:spChg chg="mod">
          <ac:chgData name="Nick Rodriguez" userId="60df6d5feed7ac60" providerId="LiveId" clId="{E396DAB5-DBA8-4C3B-B27B-31FB2DF75A1E}" dt="2021-07-10T06:56:15.980" v="9" actId="207"/>
          <ac:spMkLst>
            <pc:docMk/>
            <pc:sldMk cId="3953627818" sldId="258"/>
            <ac:spMk id="12" creationId="{7865A3F7-00CC-4A1D-A036-AE8D6751FE93}"/>
          </ac:spMkLst>
        </pc:spChg>
        <pc:spChg chg="mod">
          <ac:chgData name="Nick Rodriguez" userId="60df6d5feed7ac60" providerId="LiveId" clId="{E396DAB5-DBA8-4C3B-B27B-31FB2DF75A1E}" dt="2021-07-10T06:56:02.109" v="8" actId="14100"/>
          <ac:spMkLst>
            <pc:docMk/>
            <pc:sldMk cId="3953627818" sldId="258"/>
            <ac:spMk id="13" creationId="{3627294C-BE86-4403-8642-AAD825EDEEDE}"/>
          </ac:spMkLst>
        </pc:spChg>
      </pc:sldChg>
      <pc:sldChg chg="addSp delSp modSp add mod">
        <pc:chgData name="Nick Rodriguez" userId="60df6d5feed7ac60" providerId="LiveId" clId="{E396DAB5-DBA8-4C3B-B27B-31FB2DF75A1E}" dt="2021-07-10T08:02:30.296" v="273" actId="20577"/>
        <pc:sldMkLst>
          <pc:docMk/>
          <pc:sldMk cId="4025318041" sldId="260"/>
        </pc:sldMkLst>
        <pc:spChg chg="mod">
          <ac:chgData name="Nick Rodriguez" userId="60df6d5feed7ac60" providerId="LiveId" clId="{E396DAB5-DBA8-4C3B-B27B-31FB2DF75A1E}" dt="2021-07-10T08:02:30.296" v="273" actId="20577"/>
          <ac:spMkLst>
            <pc:docMk/>
            <pc:sldMk cId="4025318041" sldId="260"/>
            <ac:spMk id="2" creationId="{C0A41ED3-494F-433C-8A5C-8CAB90169065}"/>
          </ac:spMkLst>
        </pc:spChg>
        <pc:spChg chg="mod">
          <ac:chgData name="Nick Rodriguez" userId="60df6d5feed7ac60" providerId="LiveId" clId="{E396DAB5-DBA8-4C3B-B27B-31FB2DF75A1E}" dt="2021-07-10T08:01:31.421" v="238" actId="20577"/>
          <ac:spMkLst>
            <pc:docMk/>
            <pc:sldMk cId="4025318041" sldId="260"/>
            <ac:spMk id="9" creationId="{C037A77B-A32E-43F2-9697-9B6E755C7D61}"/>
          </ac:spMkLst>
        </pc:spChg>
        <pc:spChg chg="del">
          <ac:chgData name="Nick Rodriguez" userId="60df6d5feed7ac60" providerId="LiveId" clId="{E396DAB5-DBA8-4C3B-B27B-31FB2DF75A1E}" dt="2021-07-10T07:59:32.892" v="12" actId="478"/>
          <ac:spMkLst>
            <pc:docMk/>
            <pc:sldMk cId="4025318041" sldId="260"/>
            <ac:spMk id="10" creationId="{C0BF8399-66A3-4AC7-97D9-F27163EAD29F}"/>
          </ac:spMkLst>
        </pc:spChg>
        <pc:spChg chg="del">
          <ac:chgData name="Nick Rodriguez" userId="60df6d5feed7ac60" providerId="LiveId" clId="{E396DAB5-DBA8-4C3B-B27B-31FB2DF75A1E}" dt="2021-07-10T07:59:35.628" v="13" actId="478"/>
          <ac:spMkLst>
            <pc:docMk/>
            <pc:sldMk cId="4025318041" sldId="260"/>
            <ac:spMk id="11" creationId="{831EC155-27AF-4CB5-9027-2C44D8DF3283}"/>
          </ac:spMkLst>
        </pc:spChg>
        <pc:spChg chg="mod">
          <ac:chgData name="Nick Rodriguez" userId="60df6d5feed7ac60" providerId="LiveId" clId="{E396DAB5-DBA8-4C3B-B27B-31FB2DF75A1E}" dt="2021-07-10T07:59:41.318" v="14" actId="1076"/>
          <ac:spMkLst>
            <pc:docMk/>
            <pc:sldMk cId="4025318041" sldId="260"/>
            <ac:spMk id="12" creationId="{7865A3F7-00CC-4A1D-A036-AE8D6751FE93}"/>
          </ac:spMkLst>
        </pc:spChg>
        <pc:spChg chg="mod">
          <ac:chgData name="Nick Rodriguez" userId="60df6d5feed7ac60" providerId="LiveId" clId="{E396DAB5-DBA8-4C3B-B27B-31FB2DF75A1E}" dt="2021-07-10T07:59:41.318" v="14" actId="1076"/>
          <ac:spMkLst>
            <pc:docMk/>
            <pc:sldMk cId="4025318041" sldId="260"/>
            <ac:spMk id="13" creationId="{3627294C-BE86-4403-8642-AAD825EDEEDE}"/>
          </ac:spMkLst>
        </pc:spChg>
        <pc:spChg chg="add del mod">
          <ac:chgData name="Nick Rodriguez" userId="60df6d5feed7ac60" providerId="LiveId" clId="{E396DAB5-DBA8-4C3B-B27B-31FB2DF75A1E}" dt="2021-07-10T08:00:53.739" v="117" actId="478"/>
          <ac:spMkLst>
            <pc:docMk/>
            <pc:sldMk cId="4025318041" sldId="260"/>
            <ac:spMk id="14" creationId="{B13CF2D5-AEC8-4883-A064-DF6ECE51E5D9}"/>
          </ac:spMkLst>
        </pc:spChg>
        <pc:spChg chg="add del mod">
          <ac:chgData name="Nick Rodriguez" userId="60df6d5feed7ac60" providerId="LiveId" clId="{E396DAB5-DBA8-4C3B-B27B-31FB2DF75A1E}" dt="2021-07-10T08:00:41.802" v="114" actId="478"/>
          <ac:spMkLst>
            <pc:docMk/>
            <pc:sldMk cId="4025318041" sldId="260"/>
            <ac:spMk id="15" creationId="{5D41C75D-0DC3-4679-BDA0-44399CD4E588}"/>
          </ac:spMkLst>
        </pc:spChg>
      </pc:sldChg>
      <pc:sldChg chg="addSp modSp new mod setBg">
        <pc:chgData name="Nick Rodriguez" userId="60df6d5feed7ac60" providerId="LiveId" clId="{E396DAB5-DBA8-4C3B-B27B-31FB2DF75A1E}" dt="2021-08-01T09:16:01.095" v="2678"/>
        <pc:sldMkLst>
          <pc:docMk/>
          <pc:sldMk cId="34843305" sldId="261"/>
        </pc:sldMkLst>
        <pc:spChg chg="mod">
          <ac:chgData name="Nick Rodriguez" userId="60df6d5feed7ac60" providerId="LiveId" clId="{E396DAB5-DBA8-4C3B-B27B-31FB2DF75A1E}" dt="2021-07-10T08:23:11.537" v="288" actId="20577"/>
          <ac:spMkLst>
            <pc:docMk/>
            <pc:sldMk cId="34843305" sldId="261"/>
            <ac:spMk id="2" creationId="{E2F8D61A-151A-41D4-ACD1-C7ACE57DA0FE}"/>
          </ac:spMkLst>
        </pc:spChg>
        <pc:spChg chg="mod">
          <ac:chgData name="Nick Rodriguez" userId="60df6d5feed7ac60" providerId="LiveId" clId="{E396DAB5-DBA8-4C3B-B27B-31FB2DF75A1E}" dt="2021-08-01T08:15:08.029" v="2677" actId="20577"/>
          <ac:spMkLst>
            <pc:docMk/>
            <pc:sldMk cId="34843305" sldId="261"/>
            <ac:spMk id="3" creationId="{471E5327-8ED1-4525-8025-0617F94784D2}"/>
          </ac:spMkLst>
        </pc:spChg>
        <pc:spChg chg="add mod">
          <ac:chgData name="Nick Rodriguez" userId="60df6d5feed7ac60" providerId="LiveId" clId="{E396DAB5-DBA8-4C3B-B27B-31FB2DF75A1E}" dt="2021-07-10T12:28:07.144" v="2271" actId="1076"/>
          <ac:spMkLst>
            <pc:docMk/>
            <pc:sldMk cId="34843305" sldId="261"/>
            <ac:spMk id="4" creationId="{16AC410D-4FDE-4ECD-8104-91DD87EC4AB5}"/>
          </ac:spMkLst>
        </pc:spChg>
        <pc:spChg chg="add mod">
          <ac:chgData name="Nick Rodriguez" userId="60df6d5feed7ac60" providerId="LiveId" clId="{E396DAB5-DBA8-4C3B-B27B-31FB2DF75A1E}" dt="2021-07-10T12:29:11.728" v="2524" actId="6549"/>
          <ac:spMkLst>
            <pc:docMk/>
            <pc:sldMk cId="34843305" sldId="261"/>
            <ac:spMk id="5" creationId="{E2302978-4299-4BE6-87E5-0A396DEBDAD0}"/>
          </ac:spMkLst>
        </pc:spChg>
      </pc:sldChg>
      <pc:sldChg chg="addSp delSp modSp add mod setBg">
        <pc:chgData name="Nick Rodriguez" userId="60df6d5feed7ac60" providerId="LiveId" clId="{E396DAB5-DBA8-4C3B-B27B-31FB2DF75A1E}" dt="2021-08-06T14:14:15.793" v="3202" actId="22"/>
        <pc:sldMkLst>
          <pc:docMk/>
          <pc:sldMk cId="182378689" sldId="262"/>
        </pc:sldMkLst>
        <pc:spChg chg="mod">
          <ac:chgData name="Nick Rodriguez" userId="60df6d5feed7ac60" providerId="LiveId" clId="{E396DAB5-DBA8-4C3B-B27B-31FB2DF75A1E}" dt="2021-08-01T09:20:36.072" v="2946" actId="404"/>
          <ac:spMkLst>
            <pc:docMk/>
            <pc:sldMk cId="182378689" sldId="262"/>
            <ac:spMk id="2" creationId="{E2F8D61A-151A-41D4-ACD1-C7ACE57DA0FE}"/>
          </ac:spMkLst>
        </pc:spChg>
        <pc:spChg chg="mod">
          <ac:chgData name="Nick Rodriguez" userId="60df6d5feed7ac60" providerId="LiveId" clId="{E396DAB5-DBA8-4C3B-B27B-31FB2DF75A1E}" dt="2021-08-01T09:33:36.812" v="2949" actId="14100"/>
          <ac:spMkLst>
            <pc:docMk/>
            <pc:sldMk cId="182378689" sldId="262"/>
            <ac:spMk id="3" creationId="{471E5327-8ED1-4525-8025-0617F94784D2}"/>
          </ac:spMkLst>
        </pc:spChg>
        <pc:spChg chg="add del">
          <ac:chgData name="Nick Rodriguez" userId="60df6d5feed7ac60" providerId="LiveId" clId="{E396DAB5-DBA8-4C3B-B27B-31FB2DF75A1E}" dt="2021-08-06T14:14:15.793" v="3202" actId="22"/>
          <ac:spMkLst>
            <pc:docMk/>
            <pc:sldMk cId="182378689" sldId="262"/>
            <ac:spMk id="7" creationId="{D2BA72E1-96B9-47DF-A564-05D42E508801}"/>
          </ac:spMkLst>
        </pc:spChg>
      </pc:sldChg>
      <pc:sldChg chg="addSp delSp modSp new mod">
        <pc:chgData name="Nick Rodriguez" userId="60df6d5feed7ac60" providerId="LiveId" clId="{E396DAB5-DBA8-4C3B-B27B-31FB2DF75A1E}" dt="2021-08-02T14:56:18.235" v="3200" actId="20577"/>
        <pc:sldMkLst>
          <pc:docMk/>
          <pc:sldMk cId="4080612181" sldId="263"/>
        </pc:sldMkLst>
        <pc:spChg chg="mod">
          <ac:chgData name="Nick Rodriguez" userId="60df6d5feed7ac60" providerId="LiveId" clId="{E396DAB5-DBA8-4C3B-B27B-31FB2DF75A1E}" dt="2021-08-02T14:31:33.985" v="2973" actId="20577"/>
          <ac:spMkLst>
            <pc:docMk/>
            <pc:sldMk cId="4080612181" sldId="263"/>
            <ac:spMk id="2" creationId="{9732167D-70E6-492E-8CD4-228276C98778}"/>
          </ac:spMkLst>
        </pc:spChg>
        <pc:spChg chg="mod">
          <ac:chgData name="Nick Rodriguez" userId="60df6d5feed7ac60" providerId="LiveId" clId="{E396DAB5-DBA8-4C3B-B27B-31FB2DF75A1E}" dt="2021-08-02T14:55:02.890" v="3194" actId="14100"/>
          <ac:spMkLst>
            <pc:docMk/>
            <pc:sldMk cId="4080612181" sldId="263"/>
            <ac:spMk id="3" creationId="{AC3D23B7-A69F-4034-971F-9EFCD31B22C3}"/>
          </ac:spMkLst>
        </pc:spChg>
        <pc:spChg chg="add del mod">
          <ac:chgData name="Nick Rodriguez" userId="60df6d5feed7ac60" providerId="LiveId" clId="{E396DAB5-DBA8-4C3B-B27B-31FB2DF75A1E}" dt="2021-08-02T14:51:03.267" v="3138" actId="478"/>
          <ac:spMkLst>
            <pc:docMk/>
            <pc:sldMk cId="4080612181" sldId="263"/>
            <ac:spMk id="4" creationId="{A4A76DCD-06A5-486C-B5AD-77E08E9EBAAB}"/>
          </ac:spMkLst>
        </pc:spChg>
        <pc:spChg chg="add mod">
          <ac:chgData name="Nick Rodriguez" userId="60df6d5feed7ac60" providerId="LiveId" clId="{E396DAB5-DBA8-4C3B-B27B-31FB2DF75A1E}" dt="2021-08-02T14:55:58.544" v="3196" actId="1076"/>
          <ac:spMkLst>
            <pc:docMk/>
            <pc:sldMk cId="4080612181" sldId="263"/>
            <ac:spMk id="5" creationId="{B29E550D-906A-4336-BA71-9E8F021BF747}"/>
          </ac:spMkLst>
        </pc:spChg>
        <pc:spChg chg="add mod">
          <ac:chgData name="Nick Rodriguez" userId="60df6d5feed7ac60" providerId="LiveId" clId="{E396DAB5-DBA8-4C3B-B27B-31FB2DF75A1E}" dt="2021-08-02T14:56:18.235" v="3200" actId="20577"/>
          <ac:spMkLst>
            <pc:docMk/>
            <pc:sldMk cId="4080612181" sldId="263"/>
            <ac:spMk id="6" creationId="{1757093B-8DCF-43B2-9BC3-3028B6254A99}"/>
          </ac:spMkLst>
        </pc:spChg>
      </pc:sldChg>
      <pc:sldChg chg="modSp add mod setBg">
        <pc:chgData name="Nick Rodriguez" userId="60df6d5feed7ac60" providerId="LiveId" clId="{E396DAB5-DBA8-4C3B-B27B-31FB2DF75A1E}" dt="2021-08-06T14:28:01.952" v="3451" actId="20577"/>
        <pc:sldMkLst>
          <pc:docMk/>
          <pc:sldMk cId="1489088610" sldId="264"/>
        </pc:sldMkLst>
        <pc:spChg chg="mod">
          <ac:chgData name="Nick Rodriguez" userId="60df6d5feed7ac60" providerId="LiveId" clId="{E396DAB5-DBA8-4C3B-B27B-31FB2DF75A1E}" dt="2021-08-06T14:14:28.071" v="3206" actId="20577"/>
          <ac:spMkLst>
            <pc:docMk/>
            <pc:sldMk cId="1489088610" sldId="264"/>
            <ac:spMk id="2" creationId="{E2F8D61A-151A-41D4-ACD1-C7ACE57DA0FE}"/>
          </ac:spMkLst>
        </pc:spChg>
        <pc:spChg chg="mod">
          <ac:chgData name="Nick Rodriguez" userId="60df6d5feed7ac60" providerId="LiveId" clId="{E396DAB5-DBA8-4C3B-B27B-31FB2DF75A1E}" dt="2021-08-06T14:28:01.952" v="3451" actId="20577"/>
          <ac:spMkLst>
            <pc:docMk/>
            <pc:sldMk cId="1489088610" sldId="264"/>
            <ac:spMk id="3" creationId="{471E5327-8ED1-4525-8025-0617F94784D2}"/>
          </ac:spMkLst>
        </pc:spChg>
      </pc:sldChg>
      <pc:sldChg chg="addSp delSp modSp add mod">
        <pc:chgData name="Nick Rodriguez" userId="60df6d5feed7ac60" providerId="LiveId" clId="{E396DAB5-DBA8-4C3B-B27B-31FB2DF75A1E}" dt="2021-08-09T07:04:53.322" v="4246" actId="14100"/>
        <pc:sldMkLst>
          <pc:docMk/>
          <pc:sldMk cId="1654624661" sldId="265"/>
        </pc:sldMkLst>
        <pc:spChg chg="mod">
          <ac:chgData name="Nick Rodriguez" userId="60df6d5feed7ac60" providerId="LiveId" clId="{E396DAB5-DBA8-4C3B-B27B-31FB2DF75A1E}" dt="2021-08-09T06:53:48.054" v="3459" actId="20577"/>
          <ac:spMkLst>
            <pc:docMk/>
            <pc:sldMk cId="1654624661" sldId="265"/>
            <ac:spMk id="2" creationId="{59CC78EC-BD3E-46FD-8BEB-A945AC715635}"/>
          </ac:spMkLst>
        </pc:spChg>
        <pc:spChg chg="mod">
          <ac:chgData name="Nick Rodriguez" userId="60df6d5feed7ac60" providerId="LiveId" clId="{E396DAB5-DBA8-4C3B-B27B-31FB2DF75A1E}" dt="2021-08-09T06:58:22.678" v="4134" actId="27636"/>
          <ac:spMkLst>
            <pc:docMk/>
            <pc:sldMk cId="1654624661" sldId="265"/>
            <ac:spMk id="3" creationId="{1317EFDD-25C4-403B-82F0-0FC568B1A00F}"/>
          </ac:spMkLst>
        </pc:spChg>
        <pc:spChg chg="add mod">
          <ac:chgData name="Nick Rodriguez" userId="60df6d5feed7ac60" providerId="LiveId" clId="{E396DAB5-DBA8-4C3B-B27B-31FB2DF75A1E}" dt="2021-08-09T06:58:39.645" v="4138" actId="14100"/>
          <ac:spMkLst>
            <pc:docMk/>
            <pc:sldMk cId="1654624661" sldId="265"/>
            <ac:spMk id="4" creationId="{E8B9F4DD-98A3-47DD-8389-3D4931E04C9B}"/>
          </ac:spMkLst>
        </pc:spChg>
        <pc:spChg chg="add mod">
          <ac:chgData name="Nick Rodriguez" userId="60df6d5feed7ac60" providerId="LiveId" clId="{E396DAB5-DBA8-4C3B-B27B-31FB2DF75A1E}" dt="2021-08-09T07:04:53.322" v="4246" actId="14100"/>
          <ac:spMkLst>
            <pc:docMk/>
            <pc:sldMk cId="1654624661" sldId="265"/>
            <ac:spMk id="12" creationId="{FD542CDF-D580-421D-A53A-D2F2ADE550AD}"/>
          </ac:spMkLst>
        </pc:spChg>
        <pc:spChg chg="add mod">
          <ac:chgData name="Nick Rodriguez" userId="60df6d5feed7ac60" providerId="LiveId" clId="{E396DAB5-DBA8-4C3B-B27B-31FB2DF75A1E}" dt="2021-08-09T07:00:17.997" v="4167" actId="20577"/>
          <ac:spMkLst>
            <pc:docMk/>
            <pc:sldMk cId="1654624661" sldId="265"/>
            <ac:spMk id="13" creationId="{5016F09B-AE38-42CF-BCA5-3E655BF1FE1E}"/>
          </ac:spMkLst>
        </pc:spChg>
        <pc:spChg chg="add">
          <ac:chgData name="Nick Rodriguez" userId="60df6d5feed7ac60" providerId="LiveId" clId="{E396DAB5-DBA8-4C3B-B27B-31FB2DF75A1E}" dt="2021-08-09T07:00:44.951" v="4168" actId="11529"/>
          <ac:spMkLst>
            <pc:docMk/>
            <pc:sldMk cId="1654624661" sldId="265"/>
            <ac:spMk id="14" creationId="{0F48C798-2DD9-46E7-A299-AB955653CD58}"/>
          </ac:spMkLst>
        </pc:spChg>
        <pc:spChg chg="add mod">
          <ac:chgData name="Nick Rodriguez" userId="60df6d5feed7ac60" providerId="LiveId" clId="{E396DAB5-DBA8-4C3B-B27B-31FB2DF75A1E}" dt="2021-08-09T07:02:46.494" v="4210" actId="1076"/>
          <ac:spMkLst>
            <pc:docMk/>
            <pc:sldMk cId="1654624661" sldId="265"/>
            <ac:spMk id="15" creationId="{91A5E667-F674-49B3-BD92-5E68496DCD8A}"/>
          </ac:spMkLst>
        </pc:spChg>
        <pc:spChg chg="add mod">
          <ac:chgData name="Nick Rodriguez" userId="60df6d5feed7ac60" providerId="LiveId" clId="{E396DAB5-DBA8-4C3B-B27B-31FB2DF75A1E}" dt="2021-08-09T07:04:28.843" v="4232" actId="207"/>
          <ac:spMkLst>
            <pc:docMk/>
            <pc:sldMk cId="1654624661" sldId="265"/>
            <ac:spMk id="18" creationId="{F29CBD97-90C0-445B-99BD-20349D50B14F}"/>
          </ac:spMkLst>
        </pc:spChg>
        <pc:spChg chg="add mod">
          <ac:chgData name="Nick Rodriguez" userId="60df6d5feed7ac60" providerId="LiveId" clId="{E396DAB5-DBA8-4C3B-B27B-31FB2DF75A1E}" dt="2021-08-09T07:02:59.290" v="4212" actId="1076"/>
          <ac:spMkLst>
            <pc:docMk/>
            <pc:sldMk cId="1654624661" sldId="265"/>
            <ac:spMk id="19" creationId="{4F740B7D-4E99-475B-9395-4A8F64FF7D72}"/>
          </ac:spMkLst>
        </pc:spChg>
        <pc:spChg chg="add mod">
          <ac:chgData name="Nick Rodriguez" userId="60df6d5feed7ac60" providerId="LiveId" clId="{E396DAB5-DBA8-4C3B-B27B-31FB2DF75A1E}" dt="2021-08-09T07:02:59.290" v="4212" actId="1076"/>
          <ac:spMkLst>
            <pc:docMk/>
            <pc:sldMk cId="1654624661" sldId="265"/>
            <ac:spMk id="20" creationId="{0E5DB42D-2C35-4254-A24C-135DC17E9550}"/>
          </ac:spMkLst>
        </pc:spChg>
        <pc:spChg chg="add mod">
          <ac:chgData name="Nick Rodriguez" userId="60df6d5feed7ac60" providerId="LiveId" clId="{E396DAB5-DBA8-4C3B-B27B-31FB2DF75A1E}" dt="2021-08-09T07:03:23.476" v="4214" actId="1076"/>
          <ac:spMkLst>
            <pc:docMk/>
            <pc:sldMk cId="1654624661" sldId="265"/>
            <ac:spMk id="21" creationId="{90482AB6-F683-4CE2-8903-9A1AD6568B3A}"/>
          </ac:spMkLst>
        </pc:spChg>
        <pc:spChg chg="add mod">
          <ac:chgData name="Nick Rodriguez" userId="60df6d5feed7ac60" providerId="LiveId" clId="{E396DAB5-DBA8-4C3B-B27B-31FB2DF75A1E}" dt="2021-08-09T07:03:23.476" v="4214" actId="1076"/>
          <ac:spMkLst>
            <pc:docMk/>
            <pc:sldMk cId="1654624661" sldId="265"/>
            <ac:spMk id="22" creationId="{D8736297-B5D7-41E1-ABAF-93E3FE8AD6BE}"/>
          </ac:spMkLst>
        </pc:spChg>
        <pc:spChg chg="add mod">
          <ac:chgData name="Nick Rodriguez" userId="60df6d5feed7ac60" providerId="LiveId" clId="{E396DAB5-DBA8-4C3B-B27B-31FB2DF75A1E}" dt="2021-08-09T07:03:30.239" v="4216" actId="1076"/>
          <ac:spMkLst>
            <pc:docMk/>
            <pc:sldMk cId="1654624661" sldId="265"/>
            <ac:spMk id="23" creationId="{6D099653-A326-4C62-9036-00B117A04CCC}"/>
          </ac:spMkLst>
        </pc:spChg>
        <pc:spChg chg="add mod">
          <ac:chgData name="Nick Rodriguez" userId="60df6d5feed7ac60" providerId="LiveId" clId="{E396DAB5-DBA8-4C3B-B27B-31FB2DF75A1E}" dt="2021-08-09T07:03:30.239" v="4216" actId="1076"/>
          <ac:spMkLst>
            <pc:docMk/>
            <pc:sldMk cId="1654624661" sldId="265"/>
            <ac:spMk id="24" creationId="{5EBE5AAE-C877-48DF-8788-8C2C8C0419C6}"/>
          </ac:spMkLst>
        </pc:spChg>
        <pc:spChg chg="add mod">
          <ac:chgData name="Nick Rodriguez" userId="60df6d5feed7ac60" providerId="LiveId" clId="{E396DAB5-DBA8-4C3B-B27B-31FB2DF75A1E}" dt="2021-08-09T07:04:31.596" v="4233" actId="207"/>
          <ac:spMkLst>
            <pc:docMk/>
            <pc:sldMk cId="1654624661" sldId="265"/>
            <ac:spMk id="26" creationId="{AAFA4E01-3C75-4EE8-B451-2009A06E58C0}"/>
          </ac:spMkLst>
        </pc:spChg>
        <pc:cxnChg chg="add mod">
          <ac:chgData name="Nick Rodriguez" userId="60df6d5feed7ac60" providerId="LiveId" clId="{E396DAB5-DBA8-4C3B-B27B-31FB2DF75A1E}" dt="2021-08-09T06:59:33.849" v="4144" actId="14100"/>
          <ac:cxnSpMkLst>
            <pc:docMk/>
            <pc:sldMk cId="1654624661" sldId="265"/>
            <ac:cxnSpMk id="6" creationId="{640D650C-F70E-4B95-AB65-1853664D40FF}"/>
          </ac:cxnSpMkLst>
        </pc:cxnChg>
        <pc:cxnChg chg="add del">
          <ac:chgData name="Nick Rodriguez" userId="60df6d5feed7ac60" providerId="LiveId" clId="{E396DAB5-DBA8-4C3B-B27B-31FB2DF75A1E}" dt="2021-08-09T06:59:20.666" v="4141" actId="11529"/>
          <ac:cxnSpMkLst>
            <pc:docMk/>
            <pc:sldMk cId="1654624661" sldId="265"/>
            <ac:cxnSpMk id="8" creationId="{25D8284C-8B2F-448B-945C-7008DADECBB4}"/>
          </ac:cxnSpMkLst>
        </pc:cxnChg>
        <pc:cxnChg chg="add mod">
          <ac:chgData name="Nick Rodriguez" userId="60df6d5feed7ac60" providerId="LiveId" clId="{E396DAB5-DBA8-4C3B-B27B-31FB2DF75A1E}" dt="2021-08-09T06:59:29.554" v="4143" actId="1076"/>
          <ac:cxnSpMkLst>
            <pc:docMk/>
            <pc:sldMk cId="1654624661" sldId="265"/>
            <ac:cxnSpMk id="10" creationId="{6D56F5BD-1438-4C3F-9191-8E29A2037ACF}"/>
          </ac:cxnSpMkLst>
        </pc:cxnChg>
        <pc:cxnChg chg="add mod">
          <ac:chgData name="Nick Rodriguez" userId="60df6d5feed7ac60" providerId="LiveId" clId="{E396DAB5-DBA8-4C3B-B27B-31FB2DF75A1E}" dt="2021-08-09T07:01:50.278" v="4185" actId="692"/>
          <ac:cxnSpMkLst>
            <pc:docMk/>
            <pc:sldMk cId="1654624661" sldId="265"/>
            <ac:cxnSpMk id="17" creationId="{519EC729-680F-4D11-A4DD-A2F13097C6AA}"/>
          </ac:cxnSpMkLst>
        </pc:cxnChg>
        <pc:cxnChg chg="add mod">
          <ac:chgData name="Nick Rodriguez" userId="60df6d5feed7ac60" providerId="LiveId" clId="{E396DAB5-DBA8-4C3B-B27B-31FB2DF75A1E}" dt="2021-08-09T07:03:56.454" v="4218" actId="1076"/>
          <ac:cxnSpMkLst>
            <pc:docMk/>
            <pc:sldMk cId="1654624661" sldId="265"/>
            <ac:cxnSpMk id="25" creationId="{A154D8C7-B27D-42B5-BD43-F88769CA9F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D7C7-11DC-4FFE-8C38-EEAD48814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151D3-34E7-441A-8102-0A6EA5A0A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93620-35EE-4B4C-A3A1-F9164001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A0E74-0F97-4BC3-9BC9-BF0A7AED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453C-D201-4189-A514-806D457B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5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F13C-FE48-48AB-BF7D-8C252BB3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9B223-CCDC-41BB-B037-DDC14CB9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A10C-A2F9-4A6D-8058-2B225634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5E51-BF73-416B-932A-F2F84806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F80C-2CDE-423A-9700-3E83EB81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0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4B8C7-F43C-4EDB-8968-1AA49CC4B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56A75-5278-44CD-9BA9-92CE43934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AC1C-D255-4CA0-8FC8-BC080B67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3C3AC-95AE-406E-A8D4-6DD78581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E366-41FF-4A8D-9824-45E09C6C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9581-5C2F-4AB9-B758-9DBB2FE0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3670-533B-4A65-A96A-DE3F0EED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F8C70-AC72-49E5-8FDF-6F880579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AD2B-2EC9-493A-BB1A-23BEAAED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8B63-9CE5-43D1-8AEB-7E28451D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0D4E-B43E-4D27-A294-93C9EBF0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90AE-B8D6-4088-A209-069A7A1D1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5BBE-BFBE-4461-A33E-7324C12B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E2624-1EE0-4A90-B775-2134096B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BA4C3-294C-4F46-8BC8-FA3E3E26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4141-A3BE-4FD1-AE17-D98590A9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9B26-A5AD-425D-B7A6-5B49AF672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49A43-E6EB-44F7-8656-14144B33C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CED73-6BA3-4C92-AE62-72CDF5D4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D01B3-170E-4FF5-8CCE-0CD59C84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9AAC0-2CAD-4EF0-9419-73FF4C1F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3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1AF3-DCA9-40D3-A7D4-32F93425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02BA2-86E7-4209-BBA6-82DE74D60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17B9-3490-4D1F-BDB3-B8FAF45BC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4F798-EF9A-4C93-B4F1-22B948A42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854E6-4F77-4A7F-A31C-6C95AE319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A1773-CCB9-4F31-A175-13C7E0F4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2DA24-E98C-4BE9-BFD3-CF2D6150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0EBE0-F714-42DD-B8A4-5CA29BF1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F9E3-C06B-49E4-8229-EC775237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72787-AFCF-4B3D-ADEF-691D0E07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7DB6-1BD6-4373-88E9-7B69DEB9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4F7B2-A867-4EA3-B5CE-53FE72ED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CDC1C-CFE9-4406-8CB1-2D675AF2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0F0E9-61FB-4C68-9953-D3189C75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1823F-DB46-497C-B8E6-EF817757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8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1374-7E67-41AF-90B0-1C56F1A7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C7E7-117B-4419-B647-82A2045B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5F4C2-BFDD-4E69-8D80-D609B3DC7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4EF41-8286-4BCF-93E0-ED18B0D1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CF68D-AAF7-4E3B-A430-317E4B97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223FD-0173-4EDC-AE49-1619756F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6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B843-58A2-4DF2-8CF0-50EB1D10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1CBFD-B6BD-46DA-895A-28D80E98A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6E518-EF9F-4E17-A508-D25854E1E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E1ECC-3A2C-425B-90A6-A87AD0EA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E7CBD-3BCB-4A46-9DFD-C999081E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EB2FE-158F-49F8-A7D5-BDF6AD92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3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E4B76-E8A9-4D55-B16E-B3CB35BE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8C35-C8BC-4997-971C-758303BCC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3E227-7E26-4128-BC20-2C39A4E76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165D-784C-428F-B501-6E9E9CABBFA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EC99-C450-4085-A656-D9C3AAB48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45585-F84E-47BB-BB94-8A938789B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BEE5-BFD2-4DB8-96DD-671A235D3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Buddy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08ABF-29D4-4E60-8C19-A319F1138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Rodriguez</a:t>
            </a:r>
          </a:p>
          <a:p>
            <a:r>
              <a:rPr lang="en-US" dirty="0"/>
              <a:t>10 July 2021</a:t>
            </a:r>
          </a:p>
        </p:txBody>
      </p:sp>
    </p:spTree>
    <p:extLst>
      <p:ext uri="{BB962C8B-B14F-4D97-AF65-F5344CB8AC3E}">
        <p14:creationId xmlns:p14="http://schemas.microsoft.com/office/powerpoint/2010/main" val="23556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167D-70E6-492E-8CD4-228276C9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Rate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D23B7-A69F-4034-971F-9EFCD31B2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089400" cy="98468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D23B7-A69F-4034-971F-9EFCD31B2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089400" cy="9846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29E550D-906A-4336-BA71-9E8F021BF7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269813"/>
                <a:ext cx="6769100" cy="1191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𝐻𝑅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29E550D-906A-4336-BA71-9E8F021B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69813"/>
                <a:ext cx="6769100" cy="1191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57093B-8DCF-43B2-9BC3-3028B6254A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4400" y="1825625"/>
                <a:ext cx="4089400" cy="9846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757093B-8DCF-43B2-9BC3-3028B6254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825625"/>
                <a:ext cx="4089400" cy="984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61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78EC-BD3E-46FD-8BEB-A945AC71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EFDD-25C4-403B-82F0-0FC568B1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9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Goal is to build a storage of lifestyle and health data platform that provide feedback of your life based on a comprehensive view of what’s going on in your life.</a:t>
            </a:r>
          </a:p>
          <a:p>
            <a:r>
              <a:rPr lang="en-US" dirty="0"/>
              <a:t>Starting with heartrate data. Create</a:t>
            </a:r>
          </a:p>
          <a:p>
            <a:r>
              <a:rPr lang="en-US" dirty="0"/>
              <a:t>Notes/Activity tracker</a:t>
            </a:r>
          </a:p>
          <a:p>
            <a:pPr lvl="1"/>
            <a:r>
              <a:rPr lang="en-US" dirty="0"/>
              <a:t>Allow user to input things very quickly from phone app. Note that says “coffee”, “very stressed out” or “went out to party late with friends”.</a:t>
            </a:r>
          </a:p>
          <a:p>
            <a:r>
              <a:rPr lang="en-US" dirty="0"/>
              <a:t>Short term goal develop a timeline that allows the user to see their heartrate along with notes/activity.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B9F4DD-98A3-47DD-8389-3D4931E04C9B}"/>
              </a:ext>
            </a:extLst>
          </p:cNvPr>
          <p:cNvSpPr/>
          <p:nvPr/>
        </p:nvSpPr>
        <p:spPr>
          <a:xfrm>
            <a:off x="2311400" y="4305300"/>
            <a:ext cx="7378700" cy="2286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0D650C-F70E-4B95-AB65-1853664D40FF}"/>
              </a:ext>
            </a:extLst>
          </p:cNvPr>
          <p:cNvCxnSpPr>
            <a:cxnSpLocks/>
          </p:cNvCxnSpPr>
          <p:nvPr/>
        </p:nvCxnSpPr>
        <p:spPr>
          <a:xfrm>
            <a:off x="3111500" y="4579937"/>
            <a:ext cx="0" cy="1604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56F5BD-1438-4C3F-9191-8E29A2037ACF}"/>
              </a:ext>
            </a:extLst>
          </p:cNvPr>
          <p:cNvCxnSpPr/>
          <p:nvPr/>
        </p:nvCxnSpPr>
        <p:spPr>
          <a:xfrm>
            <a:off x="3111500" y="6184900"/>
            <a:ext cx="505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542CDF-D580-421D-A53A-D2F2ADE550AD}"/>
              </a:ext>
            </a:extLst>
          </p:cNvPr>
          <p:cNvSpPr txBox="1"/>
          <p:nvPr/>
        </p:nvSpPr>
        <p:spPr>
          <a:xfrm>
            <a:off x="7879979" y="6184900"/>
            <a:ext cx="12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Dates/time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6F09B-AE38-42CF-BCA5-3E655BF1FE1E}"/>
              </a:ext>
            </a:extLst>
          </p:cNvPr>
          <p:cNvSpPr txBox="1"/>
          <p:nvPr/>
        </p:nvSpPr>
        <p:spPr>
          <a:xfrm>
            <a:off x="2311400" y="4579937"/>
            <a:ext cx="74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(HR)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48C798-2DD9-46E7-A299-AB955653CD58}"/>
              </a:ext>
            </a:extLst>
          </p:cNvPr>
          <p:cNvSpPr/>
          <p:nvPr/>
        </p:nvSpPr>
        <p:spPr>
          <a:xfrm>
            <a:off x="3492500" y="4673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5E667-F674-49B3-BD92-5E68496DCD8A}"/>
              </a:ext>
            </a:extLst>
          </p:cNvPr>
          <p:cNvSpPr txBox="1"/>
          <p:nvPr/>
        </p:nvSpPr>
        <p:spPr>
          <a:xfrm>
            <a:off x="3442446" y="4840197"/>
            <a:ext cx="8187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HR metric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9EC729-680F-4D11-A4DD-A2F13097C6AA}"/>
              </a:ext>
            </a:extLst>
          </p:cNvPr>
          <p:cNvCxnSpPr/>
          <p:nvPr/>
        </p:nvCxnSpPr>
        <p:spPr>
          <a:xfrm>
            <a:off x="4908176" y="4599353"/>
            <a:ext cx="0" cy="18598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9CBD97-90C0-445B-99BD-20349D50B14F}"/>
              </a:ext>
            </a:extLst>
          </p:cNvPr>
          <p:cNvSpPr txBox="1"/>
          <p:nvPr/>
        </p:nvSpPr>
        <p:spPr>
          <a:xfrm>
            <a:off x="4908176" y="4445000"/>
            <a:ext cx="10563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Drank Coffee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740B7D-4E99-475B-9395-4A8F64FF7D72}"/>
              </a:ext>
            </a:extLst>
          </p:cNvPr>
          <p:cNvSpPr/>
          <p:nvPr/>
        </p:nvSpPr>
        <p:spPr>
          <a:xfrm>
            <a:off x="3828975" y="51765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DB42D-2C35-4254-A24C-135DC17E9550}"/>
              </a:ext>
            </a:extLst>
          </p:cNvPr>
          <p:cNvSpPr txBox="1"/>
          <p:nvPr/>
        </p:nvSpPr>
        <p:spPr>
          <a:xfrm>
            <a:off x="3778921" y="5343116"/>
            <a:ext cx="8187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HR metric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482AB6-F683-4CE2-8903-9A1AD6568B3A}"/>
              </a:ext>
            </a:extLst>
          </p:cNvPr>
          <p:cNvSpPr/>
          <p:nvPr/>
        </p:nvSpPr>
        <p:spPr>
          <a:xfrm>
            <a:off x="5457340" y="49304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36297-B5D7-41E1-ABAF-93E3FE8AD6BE}"/>
              </a:ext>
            </a:extLst>
          </p:cNvPr>
          <p:cNvSpPr txBox="1"/>
          <p:nvPr/>
        </p:nvSpPr>
        <p:spPr>
          <a:xfrm>
            <a:off x="5407286" y="5097044"/>
            <a:ext cx="8187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HR metric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D099653-A326-4C62-9036-00B117A04CCC}"/>
              </a:ext>
            </a:extLst>
          </p:cNvPr>
          <p:cNvSpPr/>
          <p:nvPr/>
        </p:nvSpPr>
        <p:spPr>
          <a:xfrm>
            <a:off x="6643224" y="48005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E5AAE-C877-48DF-8788-8C2C8C0419C6}"/>
              </a:ext>
            </a:extLst>
          </p:cNvPr>
          <p:cNvSpPr txBox="1"/>
          <p:nvPr/>
        </p:nvSpPr>
        <p:spPr>
          <a:xfrm>
            <a:off x="6593170" y="4967190"/>
            <a:ext cx="8187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HR metric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54D8C7-B27D-42B5-BD43-F88769CA9F12}"/>
              </a:ext>
            </a:extLst>
          </p:cNvPr>
          <p:cNvCxnSpPr/>
          <p:nvPr/>
        </p:nvCxnSpPr>
        <p:spPr>
          <a:xfrm>
            <a:off x="6008967" y="4602197"/>
            <a:ext cx="0" cy="18598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FA4E01-3C75-4EE8-B451-2009A06E58C0}"/>
              </a:ext>
            </a:extLst>
          </p:cNvPr>
          <p:cNvSpPr txBox="1"/>
          <p:nvPr/>
        </p:nvSpPr>
        <p:spPr>
          <a:xfrm>
            <a:off x="6008967" y="4447844"/>
            <a:ext cx="10563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Late night</a:t>
            </a:r>
          </a:p>
        </p:txBody>
      </p:sp>
    </p:spTree>
    <p:extLst>
      <p:ext uri="{BB962C8B-B14F-4D97-AF65-F5344CB8AC3E}">
        <p14:creationId xmlns:p14="http://schemas.microsoft.com/office/powerpoint/2010/main" val="165462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78EC-BD3E-46FD-8BEB-A945AC71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Login/Authentication/Credentials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EFDD-25C4-403B-82F0-0FC568B1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  <a:p>
            <a:r>
              <a:rPr lang="en-US" dirty="0"/>
              <a:t>Login Screen</a:t>
            </a:r>
          </a:p>
          <a:p>
            <a:r>
              <a:rPr lang="en-US" dirty="0"/>
              <a:t>Register Screen</a:t>
            </a:r>
          </a:p>
          <a:p>
            <a:r>
              <a:rPr lang="en-US" dirty="0"/>
              <a:t>Forgot Password Screen</a:t>
            </a:r>
          </a:p>
          <a:p>
            <a:r>
              <a:rPr lang="en-US" dirty="0"/>
              <a:t>Account Screen</a:t>
            </a:r>
          </a:p>
        </p:txBody>
      </p:sp>
    </p:spTree>
    <p:extLst>
      <p:ext uri="{BB962C8B-B14F-4D97-AF65-F5344CB8AC3E}">
        <p14:creationId xmlns:p14="http://schemas.microsoft.com/office/powerpoint/2010/main" val="141001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ED3-494F-433C-8A5C-8CAB9016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2A32-9973-4F89-A646-7E61E1F1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1504" cy="435133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80676-1057-4CF6-8206-230B58107A07}"/>
              </a:ext>
            </a:extLst>
          </p:cNvPr>
          <p:cNvSpPr/>
          <p:nvPr/>
        </p:nvSpPr>
        <p:spPr>
          <a:xfrm>
            <a:off x="6163056" y="1874520"/>
            <a:ext cx="5486400" cy="474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B271F-3F1B-45F3-83ED-907833813E9A}"/>
              </a:ext>
            </a:extLst>
          </p:cNvPr>
          <p:cNvSpPr/>
          <p:nvPr/>
        </p:nvSpPr>
        <p:spPr>
          <a:xfrm>
            <a:off x="6163056" y="1170432"/>
            <a:ext cx="5486400" cy="655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8BB9A-CEE6-48DB-92BA-4A221142F078}"/>
              </a:ext>
            </a:extLst>
          </p:cNvPr>
          <p:cNvSpPr txBox="1"/>
          <p:nvPr/>
        </p:nvSpPr>
        <p:spPr>
          <a:xfrm>
            <a:off x="6163056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LifeBuddy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653C1-2BBB-4240-8EA5-12B51256B562}"/>
              </a:ext>
            </a:extLst>
          </p:cNvPr>
          <p:cNvSpPr txBox="1"/>
          <p:nvPr/>
        </p:nvSpPr>
        <p:spPr>
          <a:xfrm>
            <a:off x="9930384" y="1329952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 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E213F-5DD6-4626-B745-2C6C4FB18275}"/>
              </a:ext>
            </a:extLst>
          </p:cNvPr>
          <p:cNvSpPr txBox="1"/>
          <p:nvPr/>
        </p:nvSpPr>
        <p:spPr>
          <a:xfrm>
            <a:off x="8264652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7A77B-A32E-43F2-9697-9B6E755C7D61}"/>
              </a:ext>
            </a:extLst>
          </p:cNvPr>
          <p:cNvSpPr txBox="1"/>
          <p:nvPr/>
        </p:nvSpPr>
        <p:spPr>
          <a:xfrm>
            <a:off x="6135624" y="5318236"/>
            <a:ext cx="294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Data Link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BF8399-66A3-4AC7-97D9-F27163EAD29F}"/>
              </a:ext>
            </a:extLst>
          </p:cNvPr>
          <p:cNvSpPr/>
          <p:nvPr/>
        </p:nvSpPr>
        <p:spPr>
          <a:xfrm>
            <a:off x="6245352" y="2240280"/>
            <a:ext cx="5239512" cy="12710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EC155-27AF-4CB5-9027-2C44D8DF3283}"/>
              </a:ext>
            </a:extLst>
          </p:cNvPr>
          <p:cNvSpPr txBox="1"/>
          <p:nvPr/>
        </p:nvSpPr>
        <p:spPr>
          <a:xfrm>
            <a:off x="6830568" y="2414016"/>
            <a:ext cx="405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Forecast of the upcoming week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65A3F7-00CC-4A1D-A036-AE8D6751FE93}"/>
              </a:ext>
            </a:extLst>
          </p:cNvPr>
          <p:cNvSpPr/>
          <p:nvPr/>
        </p:nvSpPr>
        <p:spPr>
          <a:xfrm>
            <a:off x="6245352" y="3560191"/>
            <a:ext cx="5239512" cy="1271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7294C-BE86-4403-8642-AAD825EDEEDE}"/>
              </a:ext>
            </a:extLst>
          </p:cNvPr>
          <p:cNvSpPr txBox="1"/>
          <p:nvPr/>
        </p:nvSpPr>
        <p:spPr>
          <a:xfrm>
            <a:off x="6830568" y="3733927"/>
            <a:ext cx="43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Week’s Data on a line or dot chart</a:t>
            </a:r>
          </a:p>
        </p:txBody>
      </p:sp>
    </p:spTree>
    <p:extLst>
      <p:ext uri="{BB962C8B-B14F-4D97-AF65-F5344CB8AC3E}">
        <p14:creationId xmlns:p14="http://schemas.microsoft.com/office/powerpoint/2010/main" val="395362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ED3-494F-433C-8A5C-8CAB9016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2A32-9973-4F89-A646-7E61E1F1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1504" cy="435133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80676-1057-4CF6-8206-230B58107A07}"/>
              </a:ext>
            </a:extLst>
          </p:cNvPr>
          <p:cNvSpPr/>
          <p:nvPr/>
        </p:nvSpPr>
        <p:spPr>
          <a:xfrm>
            <a:off x="6163056" y="1874520"/>
            <a:ext cx="5486400" cy="474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B271F-3F1B-45F3-83ED-907833813E9A}"/>
              </a:ext>
            </a:extLst>
          </p:cNvPr>
          <p:cNvSpPr/>
          <p:nvPr/>
        </p:nvSpPr>
        <p:spPr>
          <a:xfrm>
            <a:off x="6163056" y="1170432"/>
            <a:ext cx="5486400" cy="655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8BB9A-CEE6-48DB-92BA-4A221142F078}"/>
              </a:ext>
            </a:extLst>
          </p:cNvPr>
          <p:cNvSpPr txBox="1"/>
          <p:nvPr/>
        </p:nvSpPr>
        <p:spPr>
          <a:xfrm>
            <a:off x="6163056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LifeBuddy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653C1-2BBB-4240-8EA5-12B51256B562}"/>
              </a:ext>
            </a:extLst>
          </p:cNvPr>
          <p:cNvSpPr txBox="1"/>
          <p:nvPr/>
        </p:nvSpPr>
        <p:spPr>
          <a:xfrm>
            <a:off x="9930384" y="1329952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 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E213F-5DD6-4626-B745-2C6C4FB18275}"/>
              </a:ext>
            </a:extLst>
          </p:cNvPr>
          <p:cNvSpPr txBox="1"/>
          <p:nvPr/>
        </p:nvSpPr>
        <p:spPr>
          <a:xfrm>
            <a:off x="8264652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7A77B-A32E-43F2-9697-9B6E755C7D61}"/>
              </a:ext>
            </a:extLst>
          </p:cNvPr>
          <p:cNvSpPr txBox="1"/>
          <p:nvPr/>
        </p:nvSpPr>
        <p:spPr>
          <a:xfrm>
            <a:off x="6307836" y="2112987"/>
            <a:ext cx="169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EC155-27AF-4CB5-9027-2C44D8DF3283}"/>
              </a:ext>
            </a:extLst>
          </p:cNvPr>
          <p:cNvSpPr txBox="1"/>
          <p:nvPr/>
        </p:nvSpPr>
        <p:spPr>
          <a:xfrm>
            <a:off x="6830568" y="2414016"/>
            <a:ext cx="43159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file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dropdown file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dropdown file time location (default users </a:t>
            </a:r>
            <a:r>
              <a:rPr lang="en-US" sz="1400" dirty="0" err="1"/>
              <a:t>timezone</a:t>
            </a:r>
            <a:r>
              <a:rPr lang="en-US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data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Heart rate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Finance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Weather – I’ll have to make some sort of conversion from weather download to excel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Calendar – I’ll have to make some sort of conversion from Google calendar to excel or something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something</a:t>
            </a:r>
          </a:p>
        </p:txBody>
      </p:sp>
    </p:spTree>
    <p:extLst>
      <p:ext uri="{BB962C8B-B14F-4D97-AF65-F5344CB8AC3E}">
        <p14:creationId xmlns:p14="http://schemas.microsoft.com/office/powerpoint/2010/main" val="176236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ED3-494F-433C-8A5C-8CAB9016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2A32-9973-4F89-A646-7E61E1F1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1504" cy="435133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80676-1057-4CF6-8206-230B58107A07}"/>
              </a:ext>
            </a:extLst>
          </p:cNvPr>
          <p:cNvSpPr/>
          <p:nvPr/>
        </p:nvSpPr>
        <p:spPr>
          <a:xfrm>
            <a:off x="6163056" y="1874520"/>
            <a:ext cx="5486400" cy="474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B271F-3F1B-45F3-83ED-907833813E9A}"/>
              </a:ext>
            </a:extLst>
          </p:cNvPr>
          <p:cNvSpPr/>
          <p:nvPr/>
        </p:nvSpPr>
        <p:spPr>
          <a:xfrm>
            <a:off x="6163056" y="1170432"/>
            <a:ext cx="5486400" cy="655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8BB9A-CEE6-48DB-92BA-4A221142F078}"/>
              </a:ext>
            </a:extLst>
          </p:cNvPr>
          <p:cNvSpPr txBox="1"/>
          <p:nvPr/>
        </p:nvSpPr>
        <p:spPr>
          <a:xfrm>
            <a:off x="6163056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LifeBuddy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653C1-2BBB-4240-8EA5-12B51256B562}"/>
              </a:ext>
            </a:extLst>
          </p:cNvPr>
          <p:cNvSpPr txBox="1"/>
          <p:nvPr/>
        </p:nvSpPr>
        <p:spPr>
          <a:xfrm>
            <a:off x="9930384" y="1329952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 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E213F-5DD6-4626-B745-2C6C4FB18275}"/>
              </a:ext>
            </a:extLst>
          </p:cNvPr>
          <p:cNvSpPr txBox="1"/>
          <p:nvPr/>
        </p:nvSpPr>
        <p:spPr>
          <a:xfrm>
            <a:off x="8264652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7A77B-A32E-43F2-9697-9B6E755C7D61}"/>
              </a:ext>
            </a:extLst>
          </p:cNvPr>
          <p:cNvSpPr txBox="1"/>
          <p:nvPr/>
        </p:nvSpPr>
        <p:spPr>
          <a:xfrm>
            <a:off x="6163056" y="4294108"/>
            <a:ext cx="2945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Adjustable time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Selectable data (heart rate, mood, mint, etc.,)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Download to spreadsheet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65A3F7-00CC-4A1D-A036-AE8D6751FE93}"/>
              </a:ext>
            </a:extLst>
          </p:cNvPr>
          <p:cNvSpPr/>
          <p:nvPr/>
        </p:nvSpPr>
        <p:spPr>
          <a:xfrm>
            <a:off x="6291072" y="2300915"/>
            <a:ext cx="5239512" cy="1271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7294C-BE86-4403-8642-AAD825EDEEDE}"/>
              </a:ext>
            </a:extLst>
          </p:cNvPr>
          <p:cNvSpPr txBox="1"/>
          <p:nvPr/>
        </p:nvSpPr>
        <p:spPr>
          <a:xfrm>
            <a:off x="6876288" y="2474651"/>
            <a:ext cx="43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Week’s Data on a line or dot chart</a:t>
            </a:r>
          </a:p>
        </p:txBody>
      </p:sp>
    </p:spTree>
    <p:extLst>
      <p:ext uri="{BB962C8B-B14F-4D97-AF65-F5344CB8AC3E}">
        <p14:creationId xmlns:p14="http://schemas.microsoft.com/office/powerpoint/2010/main" val="402531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D61A-151A-41D4-ACD1-C7ACE57D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5327-8ED1-4525-8025-0617F947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81"/>
            <a:ext cx="10515600" cy="3706495"/>
          </a:xfrm>
        </p:spPr>
        <p:txBody>
          <a:bodyPr numCol="2">
            <a:normAutofit fontScale="92500" lnSpcReduction="10000"/>
          </a:bodyPr>
          <a:lstStyle/>
          <a:p>
            <a:r>
              <a:rPr lang="en-US" sz="1000" dirty="0"/>
              <a:t>User table</a:t>
            </a:r>
          </a:p>
          <a:p>
            <a:pPr lvl="1"/>
            <a:r>
              <a:rPr lang="en-US" sz="900" dirty="0"/>
              <a:t>Username</a:t>
            </a:r>
          </a:p>
          <a:p>
            <a:pPr lvl="1"/>
            <a:r>
              <a:rPr lang="en-US" sz="900" dirty="0"/>
              <a:t>Email</a:t>
            </a:r>
          </a:p>
          <a:p>
            <a:pPr lvl="1"/>
            <a:r>
              <a:rPr lang="en-US" sz="900" dirty="0"/>
              <a:t>Password</a:t>
            </a:r>
          </a:p>
          <a:p>
            <a:pPr lvl="1"/>
            <a:r>
              <a:rPr lang="en-US" sz="900" dirty="0"/>
              <a:t>Permission (view nick’s data?)</a:t>
            </a:r>
          </a:p>
          <a:p>
            <a:pPr lvl="1"/>
            <a:r>
              <a:rPr lang="en-US" sz="900" dirty="0"/>
              <a:t>Profile image</a:t>
            </a:r>
          </a:p>
          <a:p>
            <a:pPr lvl="1"/>
            <a:r>
              <a:rPr lang="en-US" sz="900" dirty="0"/>
              <a:t>Time stamp registered</a:t>
            </a:r>
          </a:p>
          <a:p>
            <a:pPr lvl="1"/>
            <a:r>
              <a:rPr lang="en-US" sz="900" dirty="0"/>
              <a:t>User </a:t>
            </a:r>
            <a:r>
              <a:rPr lang="en-US" sz="900" dirty="0" err="1"/>
              <a:t>timezone</a:t>
            </a:r>
            <a:endParaRPr lang="en-US" sz="900" dirty="0"/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Report table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Date, hour, minutes, seconds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All vars of interest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Mint converted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Heart rate (instance) converted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All other independent variables converted</a:t>
            </a:r>
          </a:p>
          <a:p>
            <a:r>
              <a:rPr lang="en-US" sz="1000" dirty="0"/>
              <a:t>Variable Table</a:t>
            </a:r>
          </a:p>
          <a:p>
            <a:pPr lvl="1"/>
            <a:r>
              <a:rPr lang="en-US" sz="900" dirty="0"/>
              <a:t>Username</a:t>
            </a:r>
          </a:p>
          <a:p>
            <a:pPr lvl="1"/>
            <a:r>
              <a:rPr lang="en-US" sz="900" dirty="0"/>
              <a:t>Var activity (walking, running, empty is okay for something like mood)</a:t>
            </a:r>
          </a:p>
          <a:p>
            <a:pPr lvl="1"/>
            <a:r>
              <a:rPr lang="en-US" sz="900" dirty="0" err="1"/>
              <a:t>var_type</a:t>
            </a:r>
            <a:r>
              <a:rPr lang="en-US" sz="900" dirty="0"/>
              <a:t>(mood, weight, heart rate (instance), etc.,) – LB standardized</a:t>
            </a:r>
          </a:p>
          <a:p>
            <a:pPr lvl="1"/>
            <a:r>
              <a:rPr lang="en-US" sz="900" dirty="0" err="1"/>
              <a:t>var_datetime_utc</a:t>
            </a:r>
            <a:r>
              <a:rPr lang="en-US" sz="900" dirty="0"/>
              <a:t> (Date, hour, min, sec converted to </a:t>
            </a:r>
            <a:r>
              <a:rPr lang="en-US" sz="900" dirty="0" err="1"/>
              <a:t>utc</a:t>
            </a:r>
            <a:r>
              <a:rPr lang="en-US" sz="900" dirty="0"/>
              <a:t>)</a:t>
            </a:r>
          </a:p>
          <a:p>
            <a:pPr lvl="1"/>
            <a:r>
              <a:rPr lang="en-US" sz="900" dirty="0" err="1"/>
              <a:t>Var_value</a:t>
            </a:r>
            <a:r>
              <a:rPr lang="en-US" sz="900" dirty="0"/>
              <a:t> [measurement]</a:t>
            </a:r>
          </a:p>
          <a:p>
            <a:pPr lvl="1"/>
            <a:r>
              <a:rPr lang="en-US" sz="900" dirty="0"/>
              <a:t>Units of variable – LB standardized</a:t>
            </a:r>
          </a:p>
          <a:p>
            <a:pPr lvl="1"/>
            <a:r>
              <a:rPr lang="en-US" sz="900" dirty="0"/>
              <a:t>Time stamp of entry </a:t>
            </a:r>
          </a:p>
          <a:p>
            <a:pPr lvl="1"/>
            <a:endParaRPr lang="en-US" sz="900" dirty="0"/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Activity Table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Date, hour, min, sec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Note on mood, other var of interest,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etc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,.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Data recorded by date table (Mint or other financial data)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Name of data item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Variable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Units</a:t>
            </a:r>
            <a:endParaRPr lang="en-US" sz="900" dirty="0"/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Data recorded by seconds and minutes table (Polar)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Indep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 var type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Date, hour, min, sec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Heart rate</a:t>
            </a:r>
          </a:p>
          <a:p>
            <a:r>
              <a:rPr lang="en-US" sz="1000" dirty="0"/>
              <a:t>Posts Table</a:t>
            </a:r>
          </a:p>
          <a:p>
            <a:pPr lvl="1"/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C410D-4FDE-4ECD-8104-91DD87EC4AB5}"/>
              </a:ext>
            </a:extLst>
          </p:cNvPr>
          <p:cNvSpPr txBox="1"/>
          <p:nvPr/>
        </p:nvSpPr>
        <p:spPr>
          <a:xfrm>
            <a:off x="335280" y="5292546"/>
            <a:ext cx="559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upload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gets uploaded through web or phone app.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Backend converts the input data to fit in Variable table via pandas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2978-4299-4BE6-87E5-0A396DEBDAD0}"/>
              </a:ext>
            </a:extLst>
          </p:cNvPr>
          <p:cNvSpPr txBox="1"/>
          <p:nvPr/>
        </p:nvSpPr>
        <p:spPr>
          <a:xfrm>
            <a:off x="6275832" y="5310834"/>
            <a:ext cx="5580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report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 data from database into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</a:t>
            </a:r>
            <a:r>
              <a:rPr lang="en-US" dirty="0" err="1"/>
              <a:t>dataframe</a:t>
            </a:r>
            <a:r>
              <a:rPr lang="en-US" dirty="0"/>
              <a:t> to format for chart, table or </a:t>
            </a:r>
            <a:r>
              <a:rPr lang="en-US" dirty="0" err="1"/>
              <a:t>excelt</a:t>
            </a:r>
            <a:r>
              <a:rPr lang="en-US" dirty="0"/>
              <a:t> </a:t>
            </a:r>
            <a:r>
              <a:rPr lang="en-US"/>
              <a:t>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D61A-151A-41D4-ACD1-C7ACE57D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v2 </a:t>
            </a:r>
            <a:r>
              <a:rPr lang="en-US" sz="2400" dirty="0"/>
              <a:t>(8/1/2021)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5327-8ED1-4525-8025-0617F947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81"/>
            <a:ext cx="10515600" cy="3933265"/>
          </a:xfrm>
        </p:spPr>
        <p:txBody>
          <a:bodyPr numCol="2">
            <a:normAutofit/>
          </a:bodyPr>
          <a:lstStyle/>
          <a:p>
            <a:r>
              <a:rPr lang="en-US" sz="1000" dirty="0"/>
              <a:t>User table</a:t>
            </a:r>
          </a:p>
          <a:p>
            <a:pPr lvl="1"/>
            <a:r>
              <a:rPr lang="en-US" sz="900" dirty="0"/>
              <a:t>Username</a:t>
            </a:r>
          </a:p>
          <a:p>
            <a:pPr lvl="1"/>
            <a:r>
              <a:rPr lang="en-US" sz="900" dirty="0"/>
              <a:t>Email</a:t>
            </a:r>
          </a:p>
          <a:p>
            <a:pPr lvl="1"/>
            <a:r>
              <a:rPr lang="en-US" sz="900" dirty="0"/>
              <a:t>Password</a:t>
            </a:r>
          </a:p>
          <a:p>
            <a:pPr lvl="1"/>
            <a:r>
              <a:rPr lang="en-US" sz="900" dirty="0"/>
              <a:t>Permission (view nick’s data?)</a:t>
            </a:r>
          </a:p>
          <a:p>
            <a:pPr lvl="1"/>
            <a:r>
              <a:rPr lang="en-US" sz="900" dirty="0"/>
              <a:t>Profile image</a:t>
            </a:r>
          </a:p>
          <a:p>
            <a:pPr lvl="1"/>
            <a:r>
              <a:rPr lang="en-US" sz="900" dirty="0"/>
              <a:t>Time stamp registered</a:t>
            </a:r>
          </a:p>
          <a:p>
            <a:pPr lvl="1"/>
            <a:r>
              <a:rPr lang="en-US" sz="900" dirty="0"/>
              <a:t>User </a:t>
            </a:r>
            <a:r>
              <a:rPr lang="en-US" sz="900" dirty="0" err="1"/>
              <a:t>timezone</a:t>
            </a:r>
            <a:endParaRPr lang="en-US" sz="900" dirty="0"/>
          </a:p>
          <a:p>
            <a:r>
              <a:rPr lang="en-US" sz="1000" dirty="0"/>
              <a:t>Variable Table</a:t>
            </a:r>
          </a:p>
          <a:p>
            <a:pPr lvl="1"/>
            <a:r>
              <a:rPr lang="en-US" sz="900" dirty="0"/>
              <a:t>Id</a:t>
            </a:r>
          </a:p>
          <a:p>
            <a:pPr lvl="1"/>
            <a:r>
              <a:rPr lang="en-US" sz="900" dirty="0" err="1"/>
              <a:t>User_id</a:t>
            </a:r>
            <a:r>
              <a:rPr lang="en-US" sz="900" dirty="0"/>
              <a:t> (foreign key)</a:t>
            </a:r>
          </a:p>
          <a:p>
            <a:pPr lvl="1"/>
            <a:r>
              <a:rPr lang="en-US" sz="900" dirty="0"/>
              <a:t>Var activity (walking, running, empty is okay for something like mood)</a:t>
            </a:r>
          </a:p>
          <a:p>
            <a:pPr lvl="1"/>
            <a:r>
              <a:rPr lang="en-US" sz="900" dirty="0" err="1"/>
              <a:t>var_type</a:t>
            </a:r>
            <a:r>
              <a:rPr lang="en-US" sz="900" dirty="0"/>
              <a:t> (mood, weight, heart rate (instance), etc.,) – LB standardized</a:t>
            </a:r>
          </a:p>
          <a:p>
            <a:pPr lvl="1"/>
            <a:r>
              <a:rPr lang="en-US" sz="900" dirty="0" err="1"/>
              <a:t>var_datetime_utc</a:t>
            </a:r>
            <a:r>
              <a:rPr lang="en-US" sz="900" dirty="0"/>
              <a:t>  (Date, hour, min, sec converted to </a:t>
            </a:r>
            <a:r>
              <a:rPr lang="en-US" sz="900" dirty="0" err="1"/>
              <a:t>utc</a:t>
            </a:r>
            <a:r>
              <a:rPr lang="en-US" sz="900" dirty="0"/>
              <a:t>)</a:t>
            </a:r>
          </a:p>
          <a:p>
            <a:pPr lvl="1"/>
            <a:r>
              <a:rPr lang="en-US" sz="900" dirty="0" err="1"/>
              <a:t>Var_periodicity</a:t>
            </a:r>
            <a:r>
              <a:rPr lang="en-US" sz="900" dirty="0"/>
              <a:t> – days, seconds (</a:t>
            </a:r>
            <a:r>
              <a:rPr lang="en-US" sz="900" dirty="0" err="1"/>
              <a:t>i.e</a:t>
            </a:r>
            <a:r>
              <a:rPr lang="en-US" sz="900" dirty="0"/>
              <a:t> what are the measurements in – maybe redundant to </a:t>
            </a:r>
            <a:r>
              <a:rPr lang="en-US" sz="900" dirty="0" err="1"/>
              <a:t>var_unit</a:t>
            </a:r>
            <a:r>
              <a:rPr lang="en-US" sz="900" dirty="0"/>
              <a:t>?)</a:t>
            </a:r>
          </a:p>
          <a:p>
            <a:pPr lvl="1"/>
            <a:r>
              <a:rPr lang="en-US" sz="900" dirty="0" err="1"/>
              <a:t>Var_value</a:t>
            </a:r>
            <a:r>
              <a:rPr lang="en-US" sz="900" dirty="0"/>
              <a:t> [measurement]</a:t>
            </a:r>
          </a:p>
          <a:p>
            <a:pPr lvl="1"/>
            <a:r>
              <a:rPr lang="en-US" sz="900" dirty="0" err="1"/>
              <a:t>var_unit</a:t>
            </a:r>
            <a:r>
              <a:rPr lang="en-US" sz="900" dirty="0"/>
              <a:t>– LB will standardize across data sets</a:t>
            </a:r>
          </a:p>
          <a:p>
            <a:pPr lvl="1"/>
            <a:r>
              <a:rPr lang="en-US" sz="900" dirty="0" err="1"/>
              <a:t>var_timezone_utc_delta_in_mins</a:t>
            </a:r>
            <a:r>
              <a:rPr lang="en-US" sz="900" dirty="0"/>
              <a:t> = </a:t>
            </a:r>
            <a:r>
              <a:rPr lang="en-US" sz="900" dirty="0" err="1"/>
              <a:t>db.Column</a:t>
            </a:r>
            <a:r>
              <a:rPr lang="en-US" sz="900" dirty="0"/>
              <a:t>(</a:t>
            </a:r>
            <a:r>
              <a:rPr lang="en-US" sz="900" dirty="0" err="1"/>
              <a:t>db.Float</a:t>
            </a:r>
            <a:r>
              <a:rPr lang="en-US" sz="900" dirty="0"/>
              <a:t>) #difference </a:t>
            </a:r>
            <a:r>
              <a:rPr lang="en-US" sz="900" dirty="0" err="1"/>
              <a:t>bewteen</a:t>
            </a:r>
            <a:r>
              <a:rPr lang="en-US" sz="900" dirty="0"/>
              <a:t> </a:t>
            </a:r>
            <a:r>
              <a:rPr lang="en-US" sz="900" dirty="0" err="1"/>
              <a:t>utc</a:t>
            </a:r>
            <a:r>
              <a:rPr lang="en-US" sz="900" dirty="0"/>
              <a:t> and </a:t>
            </a:r>
            <a:r>
              <a:rPr lang="en-US" sz="900" dirty="0" err="1"/>
              <a:t>timezone</a:t>
            </a:r>
            <a:r>
              <a:rPr lang="en-US" sz="900" dirty="0"/>
              <a:t> of exercise</a:t>
            </a:r>
          </a:p>
          <a:p>
            <a:pPr lvl="1"/>
            <a:r>
              <a:rPr lang="en-US" sz="900" dirty="0" err="1"/>
              <a:t>time_stamp_utc</a:t>
            </a:r>
            <a:r>
              <a:rPr lang="en-US" sz="900" dirty="0"/>
              <a:t> – time stamp of entry </a:t>
            </a:r>
          </a:p>
          <a:p>
            <a:pPr lvl="1"/>
            <a:endParaRPr lang="en-US" sz="900" dirty="0"/>
          </a:p>
          <a:p>
            <a:r>
              <a:rPr lang="en-US" sz="1000" dirty="0"/>
              <a:t>Posts Table</a:t>
            </a:r>
          </a:p>
          <a:p>
            <a:pPr lvl="1"/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C410D-4FDE-4ECD-8104-91DD87EC4AB5}"/>
              </a:ext>
            </a:extLst>
          </p:cNvPr>
          <p:cNvSpPr txBox="1"/>
          <p:nvPr/>
        </p:nvSpPr>
        <p:spPr>
          <a:xfrm>
            <a:off x="335280" y="5292546"/>
            <a:ext cx="559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upload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gets uploaded through web or phone app.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Backend converts the input data to fit in Variable table via pandas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2978-4299-4BE6-87E5-0A396DEBDAD0}"/>
              </a:ext>
            </a:extLst>
          </p:cNvPr>
          <p:cNvSpPr txBox="1"/>
          <p:nvPr/>
        </p:nvSpPr>
        <p:spPr>
          <a:xfrm>
            <a:off x="6275832" y="5310834"/>
            <a:ext cx="5580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report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 data from database into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</a:t>
            </a:r>
            <a:r>
              <a:rPr lang="en-US" dirty="0" err="1"/>
              <a:t>dataframe</a:t>
            </a:r>
            <a:r>
              <a:rPr lang="en-US" dirty="0"/>
              <a:t> to format for chart, table or </a:t>
            </a:r>
            <a:r>
              <a:rPr lang="en-US" dirty="0" err="1"/>
              <a:t>excelt</a:t>
            </a:r>
            <a:r>
              <a:rPr lang="en-US" dirty="0"/>
              <a:t> </a:t>
            </a:r>
            <a:r>
              <a:rPr lang="en-US"/>
              <a:t>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D61A-151A-41D4-ACD1-C7ACE57D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v3 </a:t>
            </a:r>
            <a:r>
              <a:rPr lang="en-US" sz="2400" dirty="0"/>
              <a:t>(8/6/2021)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5327-8ED1-4525-8025-0617F947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81"/>
            <a:ext cx="10515600" cy="3933265"/>
          </a:xfrm>
        </p:spPr>
        <p:txBody>
          <a:bodyPr numCol="2">
            <a:normAutofit/>
          </a:bodyPr>
          <a:lstStyle/>
          <a:p>
            <a:r>
              <a:rPr lang="en-US" sz="1000" dirty="0"/>
              <a:t>User table</a:t>
            </a:r>
          </a:p>
          <a:p>
            <a:pPr lvl="1"/>
            <a:r>
              <a:rPr lang="en-US" sz="900" dirty="0"/>
              <a:t>Username</a:t>
            </a:r>
          </a:p>
          <a:p>
            <a:pPr lvl="1"/>
            <a:r>
              <a:rPr lang="en-US" sz="900" dirty="0"/>
              <a:t>Email</a:t>
            </a:r>
          </a:p>
          <a:p>
            <a:pPr lvl="1"/>
            <a:r>
              <a:rPr lang="en-US" sz="900" dirty="0"/>
              <a:t>Password</a:t>
            </a:r>
          </a:p>
          <a:p>
            <a:pPr lvl="1"/>
            <a:r>
              <a:rPr lang="en-US" sz="900" dirty="0"/>
              <a:t>Permission (view nick’s data?)</a:t>
            </a:r>
          </a:p>
          <a:p>
            <a:pPr lvl="1"/>
            <a:r>
              <a:rPr lang="en-US" sz="900" dirty="0"/>
              <a:t>Profile image</a:t>
            </a:r>
          </a:p>
          <a:p>
            <a:pPr lvl="1"/>
            <a:r>
              <a:rPr lang="en-US" sz="900" dirty="0"/>
              <a:t>Time stamp registered</a:t>
            </a:r>
          </a:p>
          <a:p>
            <a:pPr lvl="1"/>
            <a:r>
              <a:rPr lang="en-US" sz="900" dirty="0"/>
              <a:t>User </a:t>
            </a:r>
            <a:r>
              <a:rPr lang="en-US" sz="900" dirty="0" err="1"/>
              <a:t>timezone</a:t>
            </a:r>
            <a:endParaRPr lang="en-US" sz="900" dirty="0"/>
          </a:p>
          <a:p>
            <a:r>
              <a:rPr lang="en-US" sz="1000" dirty="0"/>
              <a:t>Posts Table</a:t>
            </a:r>
          </a:p>
          <a:p>
            <a:r>
              <a:rPr lang="en-US" sz="1000" dirty="0" err="1"/>
              <a:t>Health_description</a:t>
            </a:r>
            <a:endParaRPr lang="en-US" sz="1000" dirty="0"/>
          </a:p>
          <a:p>
            <a:pPr lvl="1"/>
            <a:r>
              <a:rPr lang="en-US" sz="900" dirty="0"/>
              <a:t>Id</a:t>
            </a:r>
          </a:p>
          <a:p>
            <a:pPr lvl="1"/>
            <a:r>
              <a:rPr lang="en-US" sz="900" dirty="0" err="1"/>
              <a:t>User_id</a:t>
            </a:r>
            <a:r>
              <a:rPr lang="en-US" sz="900" dirty="0"/>
              <a:t>(foreign key)</a:t>
            </a:r>
          </a:p>
          <a:p>
            <a:pPr lvl="1"/>
            <a:r>
              <a:rPr lang="en-US" sz="900" dirty="0"/>
              <a:t>Var activity (walking, running, empty is okay for something like mood)</a:t>
            </a:r>
          </a:p>
          <a:p>
            <a:pPr lvl="1"/>
            <a:r>
              <a:rPr lang="en-US" sz="900" dirty="0" err="1"/>
              <a:t>var_type</a:t>
            </a:r>
            <a:r>
              <a:rPr lang="en-US" sz="900" dirty="0"/>
              <a:t> (mood, weight, heart rate (instance), etc.,) – LB standardized</a:t>
            </a:r>
          </a:p>
          <a:p>
            <a:pPr lvl="1"/>
            <a:r>
              <a:rPr lang="en-US" sz="900" dirty="0" err="1"/>
              <a:t>Var_periodicity</a:t>
            </a:r>
            <a:r>
              <a:rPr lang="en-US" sz="900" dirty="0"/>
              <a:t> – days, seconds (</a:t>
            </a:r>
            <a:r>
              <a:rPr lang="en-US" sz="900" dirty="0" err="1"/>
              <a:t>i.e</a:t>
            </a:r>
            <a:r>
              <a:rPr lang="en-US" sz="900" dirty="0"/>
              <a:t> what are the measurements in – maybe redundant to </a:t>
            </a:r>
            <a:r>
              <a:rPr lang="en-US" sz="900" dirty="0" err="1"/>
              <a:t>var_unit</a:t>
            </a:r>
            <a:r>
              <a:rPr lang="en-US" sz="900" dirty="0"/>
              <a:t>?)</a:t>
            </a:r>
          </a:p>
          <a:p>
            <a:pPr lvl="1"/>
            <a:r>
              <a:rPr lang="en-US" sz="900" dirty="0" err="1"/>
              <a:t>var_unit</a:t>
            </a:r>
            <a:r>
              <a:rPr lang="en-US" sz="900" dirty="0"/>
              <a:t>– LB will standardize across data sets</a:t>
            </a:r>
          </a:p>
          <a:p>
            <a:pPr lvl="1"/>
            <a:r>
              <a:rPr lang="en-US" sz="900" dirty="0" err="1"/>
              <a:t>var_timezone_utc_delta_in_mins</a:t>
            </a:r>
            <a:r>
              <a:rPr lang="en-US" sz="900" dirty="0"/>
              <a:t> = </a:t>
            </a:r>
            <a:r>
              <a:rPr lang="en-US" sz="900" dirty="0" err="1"/>
              <a:t>db.Column</a:t>
            </a:r>
            <a:r>
              <a:rPr lang="en-US" sz="900" dirty="0"/>
              <a:t>(</a:t>
            </a:r>
            <a:r>
              <a:rPr lang="en-US" sz="900" dirty="0" err="1"/>
              <a:t>db.Float</a:t>
            </a:r>
            <a:r>
              <a:rPr lang="en-US" sz="900" dirty="0"/>
              <a:t>) #difference </a:t>
            </a:r>
            <a:r>
              <a:rPr lang="en-US" sz="900" dirty="0" err="1"/>
              <a:t>bewteen</a:t>
            </a:r>
            <a:r>
              <a:rPr lang="en-US" sz="900" dirty="0"/>
              <a:t> </a:t>
            </a:r>
            <a:r>
              <a:rPr lang="en-US" sz="900" dirty="0" err="1"/>
              <a:t>utc</a:t>
            </a:r>
            <a:r>
              <a:rPr lang="en-US" sz="900" dirty="0"/>
              <a:t> and </a:t>
            </a:r>
            <a:r>
              <a:rPr lang="en-US" sz="900" dirty="0" err="1"/>
              <a:t>timezone</a:t>
            </a:r>
            <a:r>
              <a:rPr lang="en-US" sz="900" dirty="0"/>
              <a:t> of exercise</a:t>
            </a:r>
          </a:p>
          <a:p>
            <a:pPr lvl="1"/>
            <a:r>
              <a:rPr lang="en-US" sz="900" dirty="0" err="1"/>
              <a:t>time_stamp_utc</a:t>
            </a:r>
            <a:r>
              <a:rPr lang="en-US" sz="900" dirty="0"/>
              <a:t> – time stamp of entry </a:t>
            </a:r>
          </a:p>
          <a:p>
            <a:pPr lvl="1"/>
            <a:endParaRPr lang="en-US" sz="900" dirty="0"/>
          </a:p>
          <a:p>
            <a:endParaRPr lang="en-US" sz="1000" dirty="0"/>
          </a:p>
          <a:p>
            <a:r>
              <a:rPr lang="en-US" sz="1000" dirty="0" err="1"/>
              <a:t>Health_measure</a:t>
            </a:r>
            <a:endParaRPr lang="en-US" sz="1000" dirty="0"/>
          </a:p>
          <a:p>
            <a:pPr lvl="1"/>
            <a:r>
              <a:rPr lang="en-US" sz="900" dirty="0"/>
              <a:t>Id</a:t>
            </a:r>
          </a:p>
          <a:p>
            <a:pPr lvl="1"/>
            <a:r>
              <a:rPr lang="en-US" sz="900"/>
              <a:t>description_</a:t>
            </a:r>
            <a:r>
              <a:rPr lang="en-US" sz="900" dirty="0" err="1"/>
              <a:t>id</a:t>
            </a:r>
            <a:r>
              <a:rPr lang="en-US" sz="900" dirty="0"/>
              <a:t> (foreign key)</a:t>
            </a:r>
          </a:p>
          <a:p>
            <a:pPr lvl="1"/>
            <a:r>
              <a:rPr lang="en-US" sz="900" dirty="0" err="1"/>
              <a:t>var_datetime_utc</a:t>
            </a:r>
            <a:r>
              <a:rPr lang="en-US" sz="900" dirty="0"/>
              <a:t>  (Date, hour, min, sec converted to </a:t>
            </a:r>
            <a:r>
              <a:rPr lang="en-US" sz="900" dirty="0" err="1"/>
              <a:t>utc</a:t>
            </a:r>
            <a:r>
              <a:rPr lang="en-US" sz="900" dirty="0"/>
              <a:t>)</a:t>
            </a:r>
          </a:p>
          <a:p>
            <a:pPr lvl="1"/>
            <a:r>
              <a:rPr lang="en-US" sz="900" dirty="0" err="1"/>
              <a:t>Var_value</a:t>
            </a:r>
            <a:r>
              <a:rPr lang="en-US" sz="900" dirty="0"/>
              <a:t> [measurement]</a:t>
            </a:r>
          </a:p>
          <a:p>
            <a:pPr lvl="1"/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C410D-4FDE-4ECD-8104-91DD87EC4AB5}"/>
              </a:ext>
            </a:extLst>
          </p:cNvPr>
          <p:cNvSpPr txBox="1"/>
          <p:nvPr/>
        </p:nvSpPr>
        <p:spPr>
          <a:xfrm>
            <a:off x="335280" y="5292546"/>
            <a:ext cx="559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upload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gets uploaded through web or phone app.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Backend converts the input data to fit in Variable table via pandas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2978-4299-4BE6-87E5-0A396DEBDAD0}"/>
              </a:ext>
            </a:extLst>
          </p:cNvPr>
          <p:cNvSpPr txBox="1"/>
          <p:nvPr/>
        </p:nvSpPr>
        <p:spPr>
          <a:xfrm>
            <a:off x="6275832" y="5310834"/>
            <a:ext cx="5580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report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 data from database into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</a:t>
            </a:r>
            <a:r>
              <a:rPr lang="en-US" dirty="0" err="1"/>
              <a:t>dataframe</a:t>
            </a:r>
            <a:r>
              <a:rPr lang="en-US" dirty="0"/>
              <a:t> to format for chart, table or </a:t>
            </a:r>
            <a:r>
              <a:rPr lang="en-US" dirty="0" err="1"/>
              <a:t>excelt</a:t>
            </a:r>
            <a:r>
              <a:rPr lang="en-US" dirty="0"/>
              <a:t> </a:t>
            </a:r>
            <a:r>
              <a:rPr lang="en-US"/>
              <a:t>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8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6252</TotalTime>
  <Words>958</Words>
  <Application>Microsoft Office PowerPoint</Application>
  <PresentationFormat>Widescreen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Life Buddy Web App</vt:lpstr>
      <vt:lpstr>Purpose</vt:lpstr>
      <vt:lpstr>Login/Authentication/Credentials</vt:lpstr>
      <vt:lpstr>Home Dashboard</vt:lpstr>
      <vt:lpstr>Upload Data</vt:lpstr>
      <vt:lpstr>Reports Page</vt:lpstr>
      <vt:lpstr>Database</vt:lpstr>
      <vt:lpstr>Database v2 (8/1/2021)</vt:lpstr>
      <vt:lpstr>Database v3 (8/6/2021)</vt:lpstr>
      <vt:lpstr>Heart Rate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Buddy Web App</dc:title>
  <dc:creator>Nick Rodriguez</dc:creator>
  <cp:lastModifiedBy>Nick Rodriguez</cp:lastModifiedBy>
  <cp:revision>2</cp:revision>
  <dcterms:created xsi:type="dcterms:W3CDTF">2021-07-10T06:39:22Z</dcterms:created>
  <dcterms:modified xsi:type="dcterms:W3CDTF">2021-08-09T07:05:24Z</dcterms:modified>
</cp:coreProperties>
</file>