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4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99" y="8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F4FF-FBC8-DD48-6CE3-3DD96ECB1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8803-7B43-BE99-EB78-8176FAE2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BB55-E5C6-0CCD-25FF-77D8585F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6F9C-3981-608E-F568-E831642F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B786-2C37-FEE7-4616-6FCCF4EE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C8DD-B54E-D812-A649-2057271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6499-8B31-7D2B-AF71-3FA4FF6A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F69C-4E16-B1E3-F96D-8AA3F659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2809-5040-687A-7E0E-04FAE944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6594-64AF-5239-3990-FDB289A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A9E58-CC9A-2392-AA0D-DBF5867CD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BBEC-9277-E37F-B423-49A7977B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2B32-93C5-AB22-771E-34696560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ACE6-F049-9214-5AA9-5C13421F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4BCE-4BDC-5E08-BB21-97FD9E8A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035A-94BF-B3F7-9FF2-6D6217E5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498C-12F2-C801-E859-20E25B1F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179B-57EC-03EB-7726-5BEF2AEC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9194-1143-AE1C-8732-454E014C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6A91-93D0-977A-8305-E313B50E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1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08BC-DA4E-96DB-7377-DAFAF94F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063E2-90B8-53CB-1D04-199B31B3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C10A-B9DD-C83A-4CEB-0722BE0B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C128-BF0F-315C-DC99-09221972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DFB7-872C-94CD-A655-8A6FE67C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87C5-8DEB-6B86-5020-18668DB4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03A0-AE13-E322-BB75-B8327832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BA5D4-385D-E552-9AB9-87E99A303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22BB7-2A2E-4404-BFD8-6491EC4D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00FD-C9CC-34CE-FDA0-40E0C0BD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9972A-9C01-F239-650F-C3841CFB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46AA-1412-DE55-9E28-45504899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9E57-9CA2-1590-5F35-D9E54D6F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EE47-C2E3-512F-2ECA-3F79AE3E6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91894-5C79-2E98-206B-EE3D75D15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F57C-29E8-ACF0-194D-C45884032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195C7-3164-68CA-A8F2-BA639566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9B7D-CFB4-0267-ADA2-B53B78CF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515B2-04BD-CD85-6454-C071050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31A9-648E-158A-8FAC-0F7C38CD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A0125-1E7B-559A-80DF-C4B5938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EABCB-0B6B-AD4C-2287-694E672F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9C49C-E4A7-3227-66A8-E1389D7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91670-D0BB-A482-26C1-DAFE2218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EA741-EC2F-0450-D945-0B504966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2769-5F82-4D3B-4F83-7236B899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59CC-A710-F11F-FA3F-F21041E9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3F19-9B05-FAAC-C846-8A508E00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3394F-3678-303E-3EB6-D68DDC28E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CF10-22F2-3EB3-1B0E-D5E08A24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594FC-F923-B2D9-17E6-5DA4026B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7F4F-750A-B155-7808-D2B61B0C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A76-366E-A3A8-17D0-A3101A44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A5DD0-67AF-D0E9-671E-FF8A76F86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1766-CEA9-0B51-4CE6-D48E831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1F05-359A-AC1F-3DD9-DFAD54E1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CD06-FA76-06AF-5456-3C16D2EF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E30-C396-ECB0-1CA3-EF507B74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CD335-5C80-87BD-35E2-94DC21EC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B424-4444-6D88-9268-D9B79824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05DF-9267-AF12-AD70-40EBBD2D9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682E-DE59-48D0-A408-907686FB30BE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6D9E-31C4-1314-83A9-51BC0F10E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654E-FB2E-5D64-52ED-CDC8261B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8CF2-942F-421C-BAEE-D908DC9B8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DDE0-1501-7643-29F6-2D652A53F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Sticks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9BF1C-9B7E-BA77-7966-D8336D8B1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</p:spTree>
    <p:extLst>
      <p:ext uri="{BB962C8B-B14F-4D97-AF65-F5344CB8AC3E}">
        <p14:creationId xmlns:p14="http://schemas.microsoft.com/office/powerpoint/2010/main" val="3280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31686-443C-117C-8D89-233A4932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1" y="1391010"/>
            <a:ext cx="4511059" cy="450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8D1F-571A-63DD-7466-DF5CE56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BC0EB-D540-6EBB-2338-ED09D7433AA8}"/>
              </a:ext>
            </a:extLst>
          </p:cNvPr>
          <p:cNvSpPr/>
          <p:nvPr/>
        </p:nvSpPr>
        <p:spPr>
          <a:xfrm>
            <a:off x="3549491" y="1391010"/>
            <a:ext cx="4511059" cy="4902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1931A-8D3B-E02A-4B6F-9167722CE734}"/>
              </a:ext>
            </a:extLst>
          </p:cNvPr>
          <p:cNvSpPr txBox="1"/>
          <p:nvPr/>
        </p:nvSpPr>
        <p:spPr>
          <a:xfrm>
            <a:off x="5077547" y="1422086"/>
            <a:ext cx="1443071" cy="38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Sticks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8E339-1422-91D6-66FB-BA4ABEB8CF43}"/>
              </a:ext>
            </a:extLst>
          </p:cNvPr>
          <p:cNvSpPr txBox="1"/>
          <p:nvPr/>
        </p:nvSpPr>
        <p:spPr>
          <a:xfrm>
            <a:off x="3726968" y="2093661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4ADB6C-7D74-EBD7-A92F-D9855AA13B31}"/>
              </a:ext>
            </a:extLst>
          </p:cNvPr>
          <p:cNvSpPr/>
          <p:nvPr/>
        </p:nvSpPr>
        <p:spPr>
          <a:xfrm>
            <a:off x="4029666" y="2831247"/>
            <a:ext cx="1828800" cy="92094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D465DC-6CEA-FA33-B535-FCA682B7FBE5}"/>
              </a:ext>
            </a:extLst>
          </p:cNvPr>
          <p:cNvSpPr/>
          <p:nvPr/>
        </p:nvSpPr>
        <p:spPr>
          <a:xfrm>
            <a:off x="5968908" y="2862322"/>
            <a:ext cx="1828800" cy="9209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94846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31686-443C-117C-8D89-233A4932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1" y="1391010"/>
            <a:ext cx="4511059" cy="450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8D1F-571A-63DD-7466-DF5CE56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BC0EB-D540-6EBB-2338-ED09D7433AA8}"/>
              </a:ext>
            </a:extLst>
          </p:cNvPr>
          <p:cNvSpPr/>
          <p:nvPr/>
        </p:nvSpPr>
        <p:spPr>
          <a:xfrm>
            <a:off x="3549491" y="1391010"/>
            <a:ext cx="4511059" cy="4902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1931A-8D3B-E02A-4B6F-9167722CE734}"/>
              </a:ext>
            </a:extLst>
          </p:cNvPr>
          <p:cNvSpPr txBox="1"/>
          <p:nvPr/>
        </p:nvSpPr>
        <p:spPr>
          <a:xfrm>
            <a:off x="5077547" y="1422086"/>
            <a:ext cx="1443071" cy="38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Sticks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8E339-1422-91D6-66FB-BA4ABEB8CF43}"/>
              </a:ext>
            </a:extLst>
          </p:cNvPr>
          <p:cNvSpPr txBox="1"/>
          <p:nvPr/>
        </p:nvSpPr>
        <p:spPr>
          <a:xfrm>
            <a:off x="3726968" y="2093661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4B999-B0F4-9D1D-55DC-A47CB90D07CA}"/>
              </a:ext>
            </a:extLst>
          </p:cNvPr>
          <p:cNvSpPr/>
          <p:nvPr/>
        </p:nvSpPr>
        <p:spPr>
          <a:xfrm>
            <a:off x="3809065" y="2686100"/>
            <a:ext cx="4050287" cy="1179063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Email:</a:t>
            </a:r>
          </a:p>
          <a:p>
            <a:r>
              <a:rPr lang="en-US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57950A-6E84-5FE4-6386-5E206693E313}"/>
              </a:ext>
            </a:extLst>
          </p:cNvPr>
          <p:cNvSpPr/>
          <p:nvPr/>
        </p:nvSpPr>
        <p:spPr>
          <a:xfrm>
            <a:off x="6028734" y="3970102"/>
            <a:ext cx="1780130" cy="23165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10614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31686-443C-117C-8D89-233A4932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1" y="1391010"/>
            <a:ext cx="4511059" cy="450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8D1F-571A-63DD-7466-DF5CE56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BC0EB-D540-6EBB-2338-ED09D7433AA8}"/>
              </a:ext>
            </a:extLst>
          </p:cNvPr>
          <p:cNvSpPr/>
          <p:nvPr/>
        </p:nvSpPr>
        <p:spPr>
          <a:xfrm>
            <a:off x="3549491" y="1391010"/>
            <a:ext cx="4511059" cy="4902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1931A-8D3B-E02A-4B6F-9167722CE734}"/>
              </a:ext>
            </a:extLst>
          </p:cNvPr>
          <p:cNvSpPr txBox="1"/>
          <p:nvPr/>
        </p:nvSpPr>
        <p:spPr>
          <a:xfrm>
            <a:off x="5077547" y="1422086"/>
            <a:ext cx="1443071" cy="38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Sticks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8E339-1422-91D6-66FB-BA4ABEB8CF43}"/>
              </a:ext>
            </a:extLst>
          </p:cNvPr>
          <p:cNvSpPr txBox="1"/>
          <p:nvPr/>
        </p:nvSpPr>
        <p:spPr>
          <a:xfrm>
            <a:off x="3726968" y="2093661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4B999-B0F4-9D1D-55DC-A47CB90D07CA}"/>
              </a:ext>
            </a:extLst>
          </p:cNvPr>
          <p:cNvSpPr/>
          <p:nvPr/>
        </p:nvSpPr>
        <p:spPr>
          <a:xfrm>
            <a:off x="3809065" y="2686100"/>
            <a:ext cx="4050287" cy="11790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030A0"/>
                </a:solidFill>
              </a:rPr>
              <a:t>Email:</a:t>
            </a:r>
          </a:p>
          <a:p>
            <a:r>
              <a:rPr lang="en-US" dirty="0">
                <a:solidFill>
                  <a:srgbClr val="7030A0"/>
                </a:solidFill>
              </a:rPr>
              <a:t>Password: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6EED26-133C-30C9-1203-E2B131ADD6C3}"/>
              </a:ext>
            </a:extLst>
          </p:cNvPr>
          <p:cNvSpPr/>
          <p:nvPr/>
        </p:nvSpPr>
        <p:spPr>
          <a:xfrm>
            <a:off x="6028734" y="3970102"/>
            <a:ext cx="1780130" cy="23165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4DF345-3096-E51D-73C5-A20E937DD67A}"/>
              </a:ext>
            </a:extLst>
          </p:cNvPr>
          <p:cNvSpPr/>
          <p:nvPr/>
        </p:nvSpPr>
        <p:spPr>
          <a:xfrm>
            <a:off x="6028734" y="4367201"/>
            <a:ext cx="1780130" cy="231650"/>
          </a:xfrm>
          <a:prstGeom prst="roundRect">
            <a:avLst/>
          </a:prstGeom>
          <a:solidFill>
            <a:srgbClr val="7030A0">
              <a:alpha val="63922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as guest</a:t>
            </a:r>
          </a:p>
        </p:txBody>
      </p:sp>
    </p:spTree>
    <p:extLst>
      <p:ext uri="{BB962C8B-B14F-4D97-AF65-F5344CB8AC3E}">
        <p14:creationId xmlns:p14="http://schemas.microsoft.com/office/powerpoint/2010/main" val="53519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31686-443C-117C-8D89-233A4932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1" y="1391010"/>
            <a:ext cx="4511059" cy="450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8D1F-571A-63DD-7466-DF5CE56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BC0EB-D540-6EBB-2338-ED09D7433AA8}"/>
              </a:ext>
            </a:extLst>
          </p:cNvPr>
          <p:cNvSpPr/>
          <p:nvPr/>
        </p:nvSpPr>
        <p:spPr>
          <a:xfrm>
            <a:off x="3549491" y="1391010"/>
            <a:ext cx="4511059" cy="4902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1931A-8D3B-E02A-4B6F-9167722CE734}"/>
              </a:ext>
            </a:extLst>
          </p:cNvPr>
          <p:cNvSpPr txBox="1"/>
          <p:nvPr/>
        </p:nvSpPr>
        <p:spPr>
          <a:xfrm>
            <a:off x="5077547" y="1422086"/>
            <a:ext cx="1443071" cy="38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Sticks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8E339-1422-91D6-66FB-BA4ABEB8CF43}"/>
              </a:ext>
            </a:extLst>
          </p:cNvPr>
          <p:cNvSpPr txBox="1"/>
          <p:nvPr/>
        </p:nvSpPr>
        <p:spPr>
          <a:xfrm>
            <a:off x="3726968" y="2093661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4B999-B0F4-9D1D-55DC-A47CB90D07CA}"/>
              </a:ext>
            </a:extLst>
          </p:cNvPr>
          <p:cNvSpPr/>
          <p:nvPr/>
        </p:nvSpPr>
        <p:spPr>
          <a:xfrm>
            <a:off x="3809065" y="2686100"/>
            <a:ext cx="4050287" cy="1179063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New Password: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57950A-6E84-5FE4-6386-5E206693E313}"/>
              </a:ext>
            </a:extLst>
          </p:cNvPr>
          <p:cNvSpPr/>
          <p:nvPr/>
        </p:nvSpPr>
        <p:spPr>
          <a:xfrm>
            <a:off x="6028734" y="3970102"/>
            <a:ext cx="1780130" cy="23165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18128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31686-443C-117C-8D89-233A4932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1" y="1391010"/>
            <a:ext cx="4511059" cy="450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8D1F-571A-63DD-7466-DF5CE56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BC0EB-D540-6EBB-2338-ED09D7433AA8}"/>
              </a:ext>
            </a:extLst>
          </p:cNvPr>
          <p:cNvSpPr/>
          <p:nvPr/>
        </p:nvSpPr>
        <p:spPr>
          <a:xfrm>
            <a:off x="3549491" y="1391010"/>
            <a:ext cx="4511059" cy="4902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1931A-8D3B-E02A-4B6F-9167722CE734}"/>
              </a:ext>
            </a:extLst>
          </p:cNvPr>
          <p:cNvSpPr txBox="1"/>
          <p:nvPr/>
        </p:nvSpPr>
        <p:spPr>
          <a:xfrm>
            <a:off x="5077547" y="1422086"/>
            <a:ext cx="1443071" cy="38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Sticks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8E339-1422-91D6-66FB-BA4ABEB8CF43}"/>
              </a:ext>
            </a:extLst>
          </p:cNvPr>
          <p:cNvSpPr txBox="1"/>
          <p:nvPr/>
        </p:nvSpPr>
        <p:spPr>
          <a:xfrm>
            <a:off x="3726968" y="2093661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4B999-B0F4-9D1D-55DC-A47CB90D07CA}"/>
              </a:ext>
            </a:extLst>
          </p:cNvPr>
          <p:cNvSpPr/>
          <p:nvPr/>
        </p:nvSpPr>
        <p:spPr>
          <a:xfrm>
            <a:off x="3809065" y="2686100"/>
            <a:ext cx="4050287" cy="2228099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Email:</a:t>
            </a:r>
          </a:p>
          <a:p>
            <a:r>
              <a:rPr lang="en-US" dirty="0">
                <a:solidFill>
                  <a:schemeClr val="bg1"/>
                </a:solidFill>
              </a:rPr>
              <a:t>Password:</a:t>
            </a:r>
          </a:p>
          <a:p>
            <a:r>
              <a:rPr lang="en-US" dirty="0" err="1">
                <a:solidFill>
                  <a:schemeClr val="bg1"/>
                </a:solidFill>
              </a:rPr>
              <a:t>Oura</a:t>
            </a:r>
            <a:r>
              <a:rPr lang="en-US" dirty="0">
                <a:solidFill>
                  <a:schemeClr val="bg1"/>
                </a:solidFill>
              </a:rPr>
              <a:t> Ring Token:</a:t>
            </a:r>
          </a:p>
          <a:p>
            <a:r>
              <a:rPr lang="en-US" dirty="0">
                <a:solidFill>
                  <a:schemeClr val="bg1"/>
                </a:solidFill>
              </a:rPr>
              <a:t>Location: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57950A-6E84-5FE4-6386-5E206693E313}"/>
              </a:ext>
            </a:extLst>
          </p:cNvPr>
          <p:cNvSpPr/>
          <p:nvPr/>
        </p:nvSpPr>
        <p:spPr>
          <a:xfrm>
            <a:off x="6230687" y="5866219"/>
            <a:ext cx="1780130" cy="23165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89933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31686-443C-117C-8D89-233A4932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1" y="1391010"/>
            <a:ext cx="4511059" cy="450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8D1F-571A-63DD-7466-DF5CE56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BC0EB-D540-6EBB-2338-ED09D7433AA8}"/>
              </a:ext>
            </a:extLst>
          </p:cNvPr>
          <p:cNvSpPr/>
          <p:nvPr/>
        </p:nvSpPr>
        <p:spPr>
          <a:xfrm>
            <a:off x="3549491" y="1391010"/>
            <a:ext cx="4511059" cy="4902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1931A-8D3B-E02A-4B6F-9167722CE734}"/>
              </a:ext>
            </a:extLst>
          </p:cNvPr>
          <p:cNvSpPr txBox="1"/>
          <p:nvPr/>
        </p:nvSpPr>
        <p:spPr>
          <a:xfrm>
            <a:off x="5077547" y="1422086"/>
            <a:ext cx="1443071" cy="38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Sticks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8E339-1422-91D6-66FB-BA4ABEB8CF43}"/>
              </a:ext>
            </a:extLst>
          </p:cNvPr>
          <p:cNvSpPr txBox="1"/>
          <p:nvPr/>
        </p:nvSpPr>
        <p:spPr>
          <a:xfrm>
            <a:off x="3726968" y="2093661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4B999-B0F4-9D1D-55DC-A47CB90D07CA}"/>
              </a:ext>
            </a:extLst>
          </p:cNvPr>
          <p:cNvSpPr/>
          <p:nvPr/>
        </p:nvSpPr>
        <p:spPr>
          <a:xfrm>
            <a:off x="3726968" y="2812892"/>
            <a:ext cx="4050287" cy="11790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030A0"/>
                </a:solidFill>
              </a:rPr>
              <a:t>Chart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4DA4BF-9777-2CF5-46B0-37BCDAA1A847}"/>
              </a:ext>
            </a:extLst>
          </p:cNvPr>
          <p:cNvSpPr/>
          <p:nvPr/>
        </p:nvSpPr>
        <p:spPr>
          <a:xfrm>
            <a:off x="3726967" y="4145533"/>
            <a:ext cx="4050287" cy="45080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030A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03787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931686-443C-117C-8D89-233A4932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1" y="1391010"/>
            <a:ext cx="4511059" cy="450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8D1F-571A-63DD-7466-DF5CE56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BC0EB-D540-6EBB-2338-ED09D7433AA8}"/>
              </a:ext>
            </a:extLst>
          </p:cNvPr>
          <p:cNvSpPr/>
          <p:nvPr/>
        </p:nvSpPr>
        <p:spPr>
          <a:xfrm>
            <a:off x="3549491" y="1391010"/>
            <a:ext cx="4511059" cy="4902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1931A-8D3B-E02A-4B6F-9167722CE734}"/>
              </a:ext>
            </a:extLst>
          </p:cNvPr>
          <p:cNvSpPr txBox="1"/>
          <p:nvPr/>
        </p:nvSpPr>
        <p:spPr>
          <a:xfrm>
            <a:off x="5077547" y="1422086"/>
            <a:ext cx="1443071" cy="38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Sticks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8E339-1422-91D6-66FB-BA4ABEB8CF43}"/>
              </a:ext>
            </a:extLst>
          </p:cNvPr>
          <p:cNvSpPr txBox="1"/>
          <p:nvPr/>
        </p:nvSpPr>
        <p:spPr>
          <a:xfrm>
            <a:off x="3726968" y="2093661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###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34B999-B0F4-9D1D-55DC-A47CB90D07CA}"/>
              </a:ext>
            </a:extLst>
          </p:cNvPr>
          <p:cNvSpPr/>
          <p:nvPr/>
        </p:nvSpPr>
        <p:spPr>
          <a:xfrm>
            <a:off x="3809065" y="2686100"/>
            <a:ext cx="4050287" cy="1179063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Error Message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57950A-6E84-5FE4-6386-5E206693E313}"/>
              </a:ext>
            </a:extLst>
          </p:cNvPr>
          <p:cNvSpPr/>
          <p:nvPr/>
        </p:nvSpPr>
        <p:spPr>
          <a:xfrm>
            <a:off x="6028734" y="3970102"/>
            <a:ext cx="1780130" cy="23165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12031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Sticks</vt:lpstr>
      <vt:lpstr>Home</vt:lpstr>
      <vt:lpstr>Register</vt:lpstr>
      <vt:lpstr>Login</vt:lpstr>
      <vt:lpstr>Reset Password</vt:lpstr>
      <vt:lpstr>Account</vt:lpstr>
      <vt:lpstr>Dashboard</vt:lpstr>
      <vt:lpstr>Error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Sticks</dc:title>
  <dc:creator>Nick Rodriguez</dc:creator>
  <cp:lastModifiedBy>Nick Rodriguez</cp:lastModifiedBy>
  <cp:revision>2</cp:revision>
  <dcterms:created xsi:type="dcterms:W3CDTF">2022-09-03T08:16:06Z</dcterms:created>
  <dcterms:modified xsi:type="dcterms:W3CDTF">2022-09-03T09:09:44Z</dcterms:modified>
</cp:coreProperties>
</file>