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0D9D1310-7D1D-4015-8011-626892089DBE}"/>
    <pc:docChg chg="modSld">
      <pc:chgData name="Nick Rodriguez" userId="60df6d5feed7ac60" providerId="LiveId" clId="{0D9D1310-7D1D-4015-8011-626892089DBE}" dt="2021-09-05T09:09:56.596" v="16" actId="20577"/>
      <pc:docMkLst>
        <pc:docMk/>
      </pc:docMkLst>
      <pc:sldChg chg="modSp mod">
        <pc:chgData name="Nick Rodriguez" userId="60df6d5feed7ac60" providerId="LiveId" clId="{0D9D1310-7D1D-4015-8011-626892089DBE}" dt="2021-09-05T09:09:56.596" v="16" actId="20577"/>
        <pc:sldMkLst>
          <pc:docMk/>
          <pc:sldMk cId="3155216487" sldId="256"/>
        </pc:sldMkLst>
        <pc:spChg chg="mod">
          <ac:chgData name="Nick Rodriguez" userId="60df6d5feed7ac60" providerId="LiveId" clId="{0D9D1310-7D1D-4015-8011-626892089DBE}" dt="2021-09-05T09:09:45.570" v="6" actId="20577"/>
          <ac:spMkLst>
            <pc:docMk/>
            <pc:sldMk cId="3155216487" sldId="256"/>
            <ac:spMk id="2" creationId="{4EF6C978-D777-490D-8F5C-1A109295AADE}"/>
          </ac:spMkLst>
        </pc:spChg>
        <pc:spChg chg="mod">
          <ac:chgData name="Nick Rodriguez" userId="60df6d5feed7ac60" providerId="LiveId" clId="{0D9D1310-7D1D-4015-8011-626892089DBE}" dt="2021-09-05T09:09:56.596" v="16" actId="20577"/>
          <ac:spMkLst>
            <pc:docMk/>
            <pc:sldMk cId="3155216487" sldId="256"/>
            <ac:spMk id="3" creationId="{83E1685A-7A02-41A3-911D-BF28BE95C9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5A2-4B2D-402C-8162-47786029C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8343C-04F0-4E8B-89BD-89F9C20A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B421-DA21-42A8-A94F-03B8C57C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3C6E-55B1-4964-B2FF-EFD8E7A7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2CF9-13A5-423D-B027-D29C5D88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D54F-EA2A-403C-99CB-669F20DB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6DF18-50E3-4275-A83F-921E9142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B802-5EA7-4780-A96F-1C1A1CD2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5A09-07BF-4F83-AC31-29DB6D7C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80BD-AB1B-4C33-8219-55C4138F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FFEA6-FFB9-4731-BF0E-790B5AE79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D0068-3D9D-4015-884B-D3C9D301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D27F-37CC-423B-BE1B-02C37E7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CE73-4D9D-4FEF-A611-5F179685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2019-7472-4807-A360-942CDEA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9A0A-B9B2-4401-81E1-046861C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8FFB-0FF7-4279-84F9-66EBCA35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B6C7-3FE7-483C-BF8E-5F7D5361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6E50-EBFA-4117-A30B-3B0E309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B2F9-2A60-467D-BAB7-580E0FC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42D5-31CA-43C2-B0E2-2CD450A1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0F9C-C58E-4460-99D1-A7E78131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F0C2-B198-4BF9-9100-4DE4230A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1FA8-D052-4404-A895-02CDC86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9186-73ED-47C8-BA23-021CC56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261E-D772-4F2A-8A64-FA86C11E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E14E-DF94-45CF-B19E-B7FB13E9A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1425-3E1D-48BD-807D-CA89298B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3D07-D8FF-4150-95CF-490D9E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FE796-0508-43E5-A2BA-1D8AC586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D3BB-5768-4989-BBF9-D8A2CC1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261B-8A71-4812-BCD6-D6EC4D9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9B6B-61FE-4E86-B8E2-0B4F22BA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D945-FE67-43E2-A4BE-0906A82A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8C86-1B45-492E-B173-E973CB2A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DDD96-7B7E-4516-968F-07EED469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4B83C-4C43-4E26-B15C-404610E2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E60A8-B718-4063-8CCD-7D0AC0CD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01D4B-C75B-4554-8E10-3734B77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7432-B4DB-4B54-9E88-56AA4447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54343-F696-4CEC-AC04-6B3E27FF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CE0C5-C74B-4F3A-A2F3-3781A550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E432D-B22F-477C-A7A7-DE1D320A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CF5C5-0BF3-4E85-A020-744B20D1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78B7-6363-44D5-91CB-836E205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5628-A76D-40FA-A2D3-A181B0E4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9E6E-571D-43A7-92B7-E2702D4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F0B4-A5D4-490B-8229-2B900F95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80CD-B0D6-4C2D-AFD4-7D7424A7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F1A1-0535-454A-9216-843424B5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3D1DA-C6C7-49A5-9AE7-24B9B0D3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3CD7-14D7-4B7D-9579-94523E23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DE2B-C1C8-400C-90FC-CE49C1DD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17993-7B17-4A88-B673-F5D2719AF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24D8-E306-4ADF-85E3-2EFA6ED7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95B14-F06C-4F2C-9A16-03E24D00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5F60A-8E55-4FED-8760-41FB4E57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99D9-7CFB-43CB-9A18-416367F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80F6F-97E1-44AF-B112-78AB3BF1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87C1-9A0A-4B67-A1D7-FDB38C57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0F59-29F8-4A62-A3B5-0FF8B351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C35E-9262-4823-A7A0-0D7B6E84070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7D3C-F0D3-4C9E-8FD3-2DC3167C1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0A6E-2E61-4EC6-805C-F5EBB972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EEBA-5A09-45EF-92B3-16E9B348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C978-D777-490D-8F5C-1A109295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What-Sticks-Health Device App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685A-7A02-41A3-911D-BF28BE95C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539-94D7-4841-9B71-20CF81E5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WindowAdd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F0927-F153-4004-87BF-B255B89F64B5}"/>
              </a:ext>
            </a:extLst>
          </p:cNvPr>
          <p:cNvSpPr/>
          <p:nvPr/>
        </p:nvSpPr>
        <p:spPr>
          <a:xfrm>
            <a:off x="3149600" y="1690688"/>
            <a:ext cx="5397500" cy="505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31AD3-5D99-424C-A959-893D6B2B1B7A}"/>
              </a:ext>
            </a:extLst>
          </p:cNvPr>
          <p:cNvSpPr/>
          <p:nvPr/>
        </p:nvSpPr>
        <p:spPr>
          <a:xfrm>
            <a:off x="3175000" y="5930900"/>
            <a:ext cx="5346700" cy="774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83327E2F-0E26-4E58-A725-C5BDBC79013B}"/>
              </a:ext>
            </a:extLst>
          </p:cNvPr>
          <p:cNvSpPr/>
          <p:nvPr/>
        </p:nvSpPr>
        <p:spPr>
          <a:xfrm>
            <a:off x="3543300" y="6057899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7D1E37C-512F-4D0B-8834-BF46BAD0A560}"/>
              </a:ext>
            </a:extLst>
          </p:cNvPr>
          <p:cNvSpPr/>
          <p:nvPr/>
        </p:nvSpPr>
        <p:spPr>
          <a:xfrm>
            <a:off x="4483100" y="6072188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37163476-7663-4812-9712-28DA78C30429}"/>
              </a:ext>
            </a:extLst>
          </p:cNvPr>
          <p:cNvSpPr/>
          <p:nvPr/>
        </p:nvSpPr>
        <p:spPr>
          <a:xfrm>
            <a:off x="5258546" y="6083405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9FEA6-AAD6-448B-AADE-2ECC7151BD65}"/>
              </a:ext>
            </a:extLst>
          </p:cNvPr>
          <p:cNvSpPr txBox="1"/>
          <p:nvPr/>
        </p:nvSpPr>
        <p:spPr>
          <a:xfrm>
            <a:off x="9912350" y="6176963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FB961-02BD-4698-AB21-160BC7DEB2BD}"/>
              </a:ext>
            </a:extLst>
          </p:cNvPr>
          <p:cNvCxnSpPr/>
          <p:nvPr/>
        </p:nvCxnSpPr>
        <p:spPr>
          <a:xfrm flipH="1">
            <a:off x="8712200" y="6327775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720E2-3044-4BA2-848B-5DF82F48F97B}"/>
              </a:ext>
            </a:extLst>
          </p:cNvPr>
          <p:cNvSpPr txBox="1"/>
          <p:nvPr/>
        </p:nvSpPr>
        <p:spPr>
          <a:xfrm>
            <a:off x="4686301" y="1831975"/>
            <a:ext cx="2198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Activity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699D7-BF77-4EC9-BD08-4950B8229ABD}"/>
              </a:ext>
            </a:extLst>
          </p:cNvPr>
          <p:cNvSpPr txBox="1"/>
          <p:nvPr/>
        </p:nvSpPr>
        <p:spPr>
          <a:xfrm>
            <a:off x="5133041" y="2210846"/>
            <a:ext cx="1251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9DB15-55AE-42BE-A122-B5E31357E834}"/>
              </a:ext>
            </a:extLst>
          </p:cNvPr>
          <p:cNvSpPr txBox="1"/>
          <p:nvPr/>
        </p:nvSpPr>
        <p:spPr>
          <a:xfrm>
            <a:off x="3489511" y="2629880"/>
            <a:ext cx="1808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Activity Title: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75CBB-6A79-4F7F-BBC2-C4E59FD82840}"/>
              </a:ext>
            </a:extLst>
          </p:cNvPr>
          <p:cNvSpPr/>
          <p:nvPr/>
        </p:nvSpPr>
        <p:spPr>
          <a:xfrm>
            <a:off x="3751730" y="2999212"/>
            <a:ext cx="4114800" cy="57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A0F0-2895-4D94-BDAF-DA0305A6E619}"/>
              </a:ext>
            </a:extLst>
          </p:cNvPr>
          <p:cNvSpPr txBox="1"/>
          <p:nvPr/>
        </p:nvSpPr>
        <p:spPr>
          <a:xfrm>
            <a:off x="3520140" y="3720163"/>
            <a:ext cx="1808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Activity Notes: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C272C-333A-43D9-8FD8-10DC346D1235}"/>
              </a:ext>
            </a:extLst>
          </p:cNvPr>
          <p:cNvSpPr/>
          <p:nvPr/>
        </p:nvSpPr>
        <p:spPr>
          <a:xfrm>
            <a:off x="3782359" y="4089495"/>
            <a:ext cx="4114800" cy="1127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29363-132D-4053-AC64-1C12A91E86E3}"/>
              </a:ext>
            </a:extLst>
          </p:cNvPr>
          <p:cNvSpPr txBox="1"/>
          <p:nvPr/>
        </p:nvSpPr>
        <p:spPr>
          <a:xfrm>
            <a:off x="6884895" y="6004609"/>
            <a:ext cx="14253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Activity</a:t>
            </a:r>
          </a:p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6336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539-94D7-4841-9B71-20CF81E5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WindowAdd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F0927-F153-4004-87BF-B255B89F64B5}"/>
              </a:ext>
            </a:extLst>
          </p:cNvPr>
          <p:cNvSpPr/>
          <p:nvPr/>
        </p:nvSpPr>
        <p:spPr>
          <a:xfrm>
            <a:off x="4117784" y="1690688"/>
            <a:ext cx="5397500" cy="505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31AD3-5D99-424C-A959-893D6B2B1B7A}"/>
              </a:ext>
            </a:extLst>
          </p:cNvPr>
          <p:cNvSpPr/>
          <p:nvPr/>
        </p:nvSpPr>
        <p:spPr>
          <a:xfrm>
            <a:off x="4143184" y="1748865"/>
            <a:ext cx="5346700" cy="774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7D1E37C-512F-4D0B-8834-BF46BAD0A560}"/>
              </a:ext>
            </a:extLst>
          </p:cNvPr>
          <p:cNvSpPr/>
          <p:nvPr/>
        </p:nvSpPr>
        <p:spPr>
          <a:xfrm>
            <a:off x="8037602" y="1883942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37163476-7663-4812-9712-28DA78C30429}"/>
              </a:ext>
            </a:extLst>
          </p:cNvPr>
          <p:cNvSpPr/>
          <p:nvPr/>
        </p:nvSpPr>
        <p:spPr>
          <a:xfrm>
            <a:off x="8662143" y="1888725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9FEA6-AAD6-448B-AADE-2ECC7151BD65}"/>
              </a:ext>
            </a:extLst>
          </p:cNvPr>
          <p:cNvSpPr txBox="1"/>
          <p:nvPr/>
        </p:nvSpPr>
        <p:spPr>
          <a:xfrm>
            <a:off x="10963084" y="1951549"/>
            <a:ext cx="96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FB961-02BD-4698-AB21-160BC7DEB2BD}"/>
              </a:ext>
            </a:extLst>
          </p:cNvPr>
          <p:cNvCxnSpPr/>
          <p:nvPr/>
        </p:nvCxnSpPr>
        <p:spPr>
          <a:xfrm flipH="1">
            <a:off x="9680384" y="2145740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720E2-3044-4BA2-848B-5DF82F48F97B}"/>
              </a:ext>
            </a:extLst>
          </p:cNvPr>
          <p:cNvSpPr txBox="1"/>
          <p:nvPr/>
        </p:nvSpPr>
        <p:spPr>
          <a:xfrm>
            <a:off x="5654485" y="2625348"/>
            <a:ext cx="2198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Activity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699D7-BF77-4EC9-BD08-4950B8229ABD}"/>
              </a:ext>
            </a:extLst>
          </p:cNvPr>
          <p:cNvSpPr txBox="1"/>
          <p:nvPr/>
        </p:nvSpPr>
        <p:spPr>
          <a:xfrm>
            <a:off x="6101225" y="3004219"/>
            <a:ext cx="1251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9DB15-55AE-42BE-A122-B5E31357E834}"/>
              </a:ext>
            </a:extLst>
          </p:cNvPr>
          <p:cNvSpPr txBox="1"/>
          <p:nvPr/>
        </p:nvSpPr>
        <p:spPr>
          <a:xfrm>
            <a:off x="4457695" y="3113972"/>
            <a:ext cx="1808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Activity Title: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75CBB-6A79-4F7F-BBC2-C4E59FD82840}"/>
              </a:ext>
            </a:extLst>
          </p:cNvPr>
          <p:cNvSpPr/>
          <p:nvPr/>
        </p:nvSpPr>
        <p:spPr>
          <a:xfrm>
            <a:off x="4719914" y="3483304"/>
            <a:ext cx="4114800" cy="57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A0F0-2895-4D94-BDAF-DA0305A6E619}"/>
              </a:ext>
            </a:extLst>
          </p:cNvPr>
          <p:cNvSpPr txBox="1"/>
          <p:nvPr/>
        </p:nvSpPr>
        <p:spPr>
          <a:xfrm>
            <a:off x="4488324" y="4204255"/>
            <a:ext cx="1808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Activity Notes: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C272C-333A-43D9-8FD8-10DC346D1235}"/>
              </a:ext>
            </a:extLst>
          </p:cNvPr>
          <p:cNvSpPr/>
          <p:nvPr/>
        </p:nvSpPr>
        <p:spPr>
          <a:xfrm>
            <a:off x="4750543" y="4573587"/>
            <a:ext cx="4114800" cy="1127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29363-132D-4053-AC64-1C12A91E86E3}"/>
              </a:ext>
            </a:extLst>
          </p:cNvPr>
          <p:cNvSpPr txBox="1"/>
          <p:nvPr/>
        </p:nvSpPr>
        <p:spPr>
          <a:xfrm>
            <a:off x="4719914" y="5903131"/>
            <a:ext cx="414542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Activity</a:t>
            </a:r>
          </a:p>
          <a:p>
            <a:r>
              <a:rPr lang="en-US" dirty="0"/>
              <a:t>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88C62-9002-4F94-91B9-5489EAF64291}"/>
              </a:ext>
            </a:extLst>
          </p:cNvPr>
          <p:cNvCxnSpPr>
            <a:cxnSpLocks/>
          </p:cNvCxnSpPr>
          <p:nvPr/>
        </p:nvCxnSpPr>
        <p:spPr>
          <a:xfrm>
            <a:off x="8865343" y="1352092"/>
            <a:ext cx="0" cy="26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DDA323-95AB-4F93-81D1-56CE8E2CD211}"/>
              </a:ext>
            </a:extLst>
          </p:cNvPr>
          <p:cNvSpPr txBox="1"/>
          <p:nvPr/>
        </p:nvSpPr>
        <p:spPr>
          <a:xfrm>
            <a:off x="8543734" y="101099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9E3E5D-F0C2-4E33-8D41-3A2B0D85AD59}"/>
              </a:ext>
            </a:extLst>
          </p:cNvPr>
          <p:cNvCxnSpPr>
            <a:cxnSpLocks/>
          </p:cNvCxnSpPr>
          <p:nvPr/>
        </p:nvCxnSpPr>
        <p:spPr>
          <a:xfrm>
            <a:off x="8109693" y="1195660"/>
            <a:ext cx="0" cy="42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F06366-6910-4A77-9545-106B557709E4}"/>
              </a:ext>
            </a:extLst>
          </p:cNvPr>
          <p:cNvSpPr txBox="1"/>
          <p:nvPr/>
        </p:nvSpPr>
        <p:spPr>
          <a:xfrm>
            <a:off x="7851207" y="74321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Activity Lists</a:t>
            </a:r>
          </a:p>
        </p:txBody>
      </p:sp>
      <p:pic>
        <p:nvPicPr>
          <p:cNvPr id="24" name="Picture 23" descr="Schematic&#10;&#10;Description automatically generated">
            <a:extLst>
              <a:ext uri="{FF2B5EF4-FFF2-40B4-BE49-F238E27FC236}">
                <a16:creationId xmlns:a16="http://schemas.microsoft.com/office/drawing/2014/main" id="{C7D4F203-F380-47CF-8178-0502CA771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16" y="1770854"/>
            <a:ext cx="655175" cy="67820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896531-9004-4B58-989B-F87DE9B2E317}"/>
              </a:ext>
            </a:extLst>
          </p:cNvPr>
          <p:cNvCxnSpPr>
            <a:cxnSpLocks/>
          </p:cNvCxnSpPr>
          <p:nvPr/>
        </p:nvCxnSpPr>
        <p:spPr>
          <a:xfrm>
            <a:off x="4865587" y="1063492"/>
            <a:ext cx="0" cy="5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C766C-6E22-4F7D-9403-F032525C01D8}"/>
              </a:ext>
            </a:extLst>
          </p:cNvPr>
          <p:cNvSpPr txBox="1"/>
          <p:nvPr/>
        </p:nvSpPr>
        <p:spPr>
          <a:xfrm>
            <a:off x="4480472" y="718925"/>
            <a:ext cx="17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webpage</a:t>
            </a: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EA79C1C-AFA2-49AD-8FA3-DDE8E605F977}"/>
              </a:ext>
            </a:extLst>
          </p:cNvPr>
          <p:cNvSpPr/>
          <p:nvPr/>
        </p:nvSpPr>
        <p:spPr>
          <a:xfrm>
            <a:off x="7413061" y="1898278"/>
            <a:ext cx="406400" cy="43497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0E6F12-CA02-4407-80EE-BC37595B10A7}"/>
              </a:ext>
            </a:extLst>
          </p:cNvPr>
          <p:cNvCxnSpPr>
            <a:cxnSpLocks/>
          </p:cNvCxnSpPr>
          <p:nvPr/>
        </p:nvCxnSpPr>
        <p:spPr>
          <a:xfrm>
            <a:off x="7601883" y="729941"/>
            <a:ext cx="0" cy="91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E3B255-9E13-4D26-9A0E-BADE986C7C1F}"/>
              </a:ext>
            </a:extLst>
          </p:cNvPr>
          <p:cNvSpPr txBox="1"/>
          <p:nvPr/>
        </p:nvSpPr>
        <p:spPr>
          <a:xfrm>
            <a:off x="7216768" y="385374"/>
            <a:ext cx="17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App</a:t>
            </a:r>
          </a:p>
        </p:txBody>
      </p:sp>
    </p:spTree>
    <p:extLst>
      <p:ext uri="{BB962C8B-B14F-4D97-AF65-F5344CB8AC3E}">
        <p14:creationId xmlns:p14="http://schemas.microsoft.com/office/powerpoint/2010/main" val="384554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What-Sticks-Health Device App Design</vt:lpstr>
      <vt:lpstr>WindowAdd</vt:lpstr>
      <vt:lpstr>WindowAdd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What-Sticks-Health Device App</dc:title>
  <dc:creator>Nick Rodriguez</dc:creator>
  <cp:lastModifiedBy>Nick Rodriguez</cp:lastModifiedBy>
  <cp:revision>1</cp:revision>
  <dcterms:created xsi:type="dcterms:W3CDTF">2021-09-05T08:55:11Z</dcterms:created>
  <dcterms:modified xsi:type="dcterms:W3CDTF">2021-09-05T09:10:01Z</dcterms:modified>
</cp:coreProperties>
</file>