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111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81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35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31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43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444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07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61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35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2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48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EB5D2-DA97-4A8C-B703-4AF9CA8F1A7E}" type="datetimeFigureOut">
              <a:rPr lang="pt-PT" smtClean="0"/>
              <a:t>23/10/2017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E30C-1659-47CA-A758-6F106A8CDAC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03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18951"/>
            <a:ext cx="9144000" cy="1591011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Aplicação GESCON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Alterações a serem feitos no Modulo de Contabilidade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253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Menu Contas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Retirar registro de Operações e Ver Operações</a:t>
            </a:r>
          </a:p>
          <a:p>
            <a:r>
              <a:rPr lang="pt-PT" dirty="0" smtClean="0"/>
              <a:t>Retirar na lista de Contas o botão para registro de Operações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974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Menu taxas e Impostos	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Mudar o menu taxas e Impostos para Parametrizações/ Definições</a:t>
            </a:r>
          </a:p>
          <a:p>
            <a:r>
              <a:rPr lang="pt-PT" dirty="0" smtClean="0"/>
              <a:t>Dentro deste menu criar submenu de parametrização das operações (que fazia parte da menu de Contas)</a:t>
            </a:r>
          </a:p>
          <a:p>
            <a:r>
              <a:rPr lang="pt-PT" dirty="0" smtClean="0"/>
              <a:t>No submenu parametrização das operações, gerir as operações (registar Novo, editar, </a:t>
            </a:r>
            <a:r>
              <a:rPr lang="pt-PT" dirty="0" err="1" smtClean="0"/>
              <a:t>inactivar</a:t>
            </a:r>
            <a:r>
              <a:rPr lang="pt-PT" dirty="0" smtClean="0"/>
              <a:t>, listar)</a:t>
            </a:r>
          </a:p>
          <a:p>
            <a:pPr lvl="1"/>
            <a:r>
              <a:rPr lang="pt-PT" dirty="0" smtClean="0"/>
              <a:t>Na tela de registrar nova operação, </a:t>
            </a:r>
            <a:r>
              <a:rPr lang="pt-PT" dirty="0" err="1" smtClean="0"/>
              <a:t>inluir</a:t>
            </a:r>
            <a:r>
              <a:rPr lang="pt-PT" dirty="0" smtClean="0"/>
              <a:t> uma SELECT para listagem da conta que esta a ser parametrizado para </a:t>
            </a:r>
            <a:r>
              <a:rPr lang="pt-PT" dirty="0" err="1" smtClean="0"/>
              <a:t>operação.l</a:t>
            </a: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00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Menu Movimentos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Melhorar a visualização</a:t>
            </a:r>
          </a:p>
          <a:p>
            <a:r>
              <a:rPr lang="pt-PT" dirty="0" smtClean="0"/>
              <a:t>Incluir um </a:t>
            </a:r>
            <a:r>
              <a:rPr lang="pt-PT" dirty="0" err="1" smtClean="0"/>
              <a:t>sub-menu</a:t>
            </a:r>
            <a:r>
              <a:rPr lang="pt-PT" dirty="0" smtClean="0"/>
              <a:t> de </a:t>
            </a:r>
            <a:r>
              <a:rPr lang="pt-PT" b="1" i="1" dirty="0" smtClean="0"/>
              <a:t>operações por concluir </a:t>
            </a:r>
          </a:p>
          <a:p>
            <a:pPr lvl="1"/>
            <a:r>
              <a:rPr lang="pt-PT" b="1" i="1" dirty="0" smtClean="0"/>
              <a:t>Lista de movimentos sem operações parametrizadas (i. e. movimentos automáticos sem contas definidas)</a:t>
            </a:r>
          </a:p>
          <a:p>
            <a:pPr lvl="1"/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164209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Menu Relatório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pt-PT" dirty="0" smtClean="0"/>
              <a:t>Melhorar a visualização dos dados</a:t>
            </a:r>
          </a:p>
          <a:p>
            <a:r>
              <a:rPr lang="pt-PT" dirty="0" smtClean="0"/>
              <a:t>Criar um menu/pagina apenas para pedido de relatório de Balancete</a:t>
            </a:r>
          </a:p>
          <a:p>
            <a:pPr lvl="1"/>
            <a:r>
              <a:rPr lang="pt-PT" dirty="0" smtClean="0"/>
              <a:t>Balancete Normal (geral9</a:t>
            </a:r>
          </a:p>
          <a:p>
            <a:pPr lvl="1"/>
            <a:r>
              <a:rPr lang="pt-PT" dirty="0" smtClean="0"/>
              <a:t>Balancete de 2 dígitos</a:t>
            </a:r>
          </a:p>
          <a:p>
            <a:pPr lvl="1"/>
            <a:r>
              <a:rPr lang="pt-PT" dirty="0" smtClean="0"/>
              <a:t>Balancete de 1 Dígito</a:t>
            </a:r>
          </a:p>
          <a:p>
            <a:r>
              <a:rPr lang="pt-PT" dirty="0" smtClean="0"/>
              <a:t>O método de pesquisa de dados é o mesmo</a:t>
            </a:r>
          </a:p>
        </p:txBody>
      </p:sp>
    </p:spTree>
    <p:extLst>
      <p:ext uri="{BB962C8B-B14F-4D97-AF65-F5344CB8AC3E}">
        <p14:creationId xmlns:p14="http://schemas.microsoft.com/office/powerpoint/2010/main" val="39489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169</Words>
  <Application>Microsoft Office PowerPoint</Application>
  <PresentationFormat>Ecrã Panorâmico</PresentationFormat>
  <Paragraphs>21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Aplicação GESCON </vt:lpstr>
      <vt:lpstr>Menu Contas</vt:lpstr>
      <vt:lpstr>Menu taxas e Impostos </vt:lpstr>
      <vt:lpstr>Menu Movimentos</vt:lpstr>
      <vt:lpstr>Menu Relatório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Ildo Marta</dc:creator>
  <cp:lastModifiedBy>Ildo Marta</cp:lastModifiedBy>
  <cp:revision>4</cp:revision>
  <dcterms:created xsi:type="dcterms:W3CDTF">2017-10-23T08:58:23Z</dcterms:created>
  <dcterms:modified xsi:type="dcterms:W3CDTF">2017-10-23T09:32:29Z</dcterms:modified>
</cp:coreProperties>
</file>