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a산들바람" panose="02020600000000000000" pitchFamily="18" charset="-127"/>
      <p:regular r:id="rId8"/>
    </p:embeddedFont>
    <p:embeddedFont>
      <p:font typeface="a연애소설" panose="02020600000000000000" pitchFamily="18" charset="-127"/>
      <p:regular r:id="rId9"/>
    </p:embeddedFont>
    <p:embeddedFont>
      <p:font typeface="조선일보명조" panose="02030304000000000000" pitchFamily="18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4118B-A738-413E-9D5B-337977903358}" type="doc">
      <dgm:prSet loTypeId="urn:microsoft.com/office/officeart/2005/8/layout/matrix3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pPr latinLnBrk="1"/>
          <a:endParaRPr lang="ko-KR" altLang="en-US"/>
        </a:p>
      </dgm:t>
    </dgm:pt>
    <dgm:pt modelId="{79811545-9136-4879-B0E6-FDD451549575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판타지 세계</a:t>
          </a:r>
          <a:endParaRPr lang="en-US" altLang="ko-KR" sz="1600" dirty="0" smtClean="0">
            <a:latin typeface="a산들바람" panose="02020600000000000000" pitchFamily="18" charset="-127"/>
            <a:ea typeface="a산들바람" panose="02020600000000000000" pitchFamily="18" charset="-127"/>
          </a:endParaRPr>
        </a:p>
        <a:p>
          <a:pPr latinLnBrk="1"/>
          <a:r>
            <a:rPr lang="ko-KR" altLang="en-US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작은 인간마을</a:t>
          </a:r>
          <a:endParaRPr lang="ko-KR" altLang="en-US" sz="1600" dirty="0">
            <a:latin typeface="a산들바람" panose="02020600000000000000" pitchFamily="18" charset="-127"/>
            <a:ea typeface="a산들바람" panose="02020600000000000000" pitchFamily="18" charset="-127"/>
          </a:endParaRPr>
        </a:p>
      </dgm:t>
    </dgm:pt>
    <dgm:pt modelId="{A89BDAFC-DFF3-40A3-BCE7-00BCE17FFCEF}" type="parTrans" cxnId="{8942B04F-CA6F-476D-A48C-5379DA6D39DD}">
      <dgm:prSet/>
      <dgm:spPr/>
      <dgm:t>
        <a:bodyPr/>
        <a:lstStyle/>
        <a:p>
          <a:pPr latinLnBrk="1"/>
          <a:endParaRPr lang="ko-KR" altLang="en-US"/>
        </a:p>
      </dgm:t>
    </dgm:pt>
    <dgm:pt modelId="{0772B859-025C-42A5-B2C6-8526D42A6248}" type="sibTrans" cxnId="{8942B04F-CA6F-476D-A48C-5379DA6D39DD}">
      <dgm:prSet/>
      <dgm:spPr/>
      <dgm:t>
        <a:bodyPr/>
        <a:lstStyle/>
        <a:p>
          <a:pPr latinLnBrk="1"/>
          <a:endParaRPr lang="ko-KR" altLang="en-US"/>
        </a:p>
      </dgm:t>
    </dgm:pt>
    <dgm:pt modelId="{0A53DFE1-AFE0-4892-B477-EF22AEF8A119}">
      <dgm:prSet phldrT="[텍스트]" custT="1"/>
      <dgm:spPr/>
      <dgm:t>
        <a:bodyPr/>
        <a:lstStyle/>
        <a:p>
          <a:pPr latinLnBrk="1"/>
          <a:r>
            <a:rPr lang="ko-KR" altLang="en-US" sz="1600" dirty="0" err="1" smtClean="0">
              <a:latin typeface="a산들바람" panose="02020600000000000000" pitchFamily="18" charset="-127"/>
              <a:ea typeface="a산들바람" panose="02020600000000000000" pitchFamily="18" charset="-127"/>
            </a:rPr>
            <a:t>몬스터</a:t>
          </a:r>
          <a:r>
            <a:rPr lang="ko-KR" altLang="en-US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 들의 </a:t>
          </a:r>
          <a:endParaRPr lang="en-US" altLang="ko-KR" sz="1600" dirty="0" smtClean="0">
            <a:latin typeface="a산들바람" panose="02020600000000000000" pitchFamily="18" charset="-127"/>
            <a:ea typeface="a산들바람" panose="02020600000000000000" pitchFamily="18" charset="-127"/>
          </a:endParaRPr>
        </a:p>
        <a:p>
          <a:pPr latinLnBrk="1"/>
          <a:r>
            <a:rPr lang="ko-KR" altLang="en-US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마을 습격</a:t>
          </a:r>
          <a:r>
            <a:rPr lang="en-US" altLang="ko-KR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!</a:t>
          </a:r>
          <a:endParaRPr lang="ko-KR" altLang="en-US" sz="1600" dirty="0">
            <a:latin typeface="a산들바람" panose="02020600000000000000" pitchFamily="18" charset="-127"/>
            <a:ea typeface="a산들바람" panose="02020600000000000000" pitchFamily="18" charset="-127"/>
          </a:endParaRPr>
        </a:p>
      </dgm:t>
    </dgm:pt>
    <dgm:pt modelId="{20671348-AAE1-46EF-B0FD-98F322336EE0}" type="parTrans" cxnId="{E616F26D-AAC1-49AC-9D1E-32496CE94A03}">
      <dgm:prSet/>
      <dgm:spPr/>
      <dgm:t>
        <a:bodyPr/>
        <a:lstStyle/>
        <a:p>
          <a:pPr latinLnBrk="1"/>
          <a:endParaRPr lang="ko-KR" altLang="en-US"/>
        </a:p>
      </dgm:t>
    </dgm:pt>
    <dgm:pt modelId="{34F6A68D-2454-44F2-9ED7-19598330F6E3}" type="sibTrans" cxnId="{E616F26D-AAC1-49AC-9D1E-32496CE94A03}">
      <dgm:prSet/>
      <dgm:spPr/>
      <dgm:t>
        <a:bodyPr/>
        <a:lstStyle/>
        <a:p>
          <a:pPr latinLnBrk="1"/>
          <a:endParaRPr lang="ko-KR" altLang="en-US"/>
        </a:p>
      </dgm:t>
    </dgm:pt>
    <dgm:pt modelId="{DDD08A92-33CE-4F7A-84CC-733864A63FFE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용병을 고용하여</a:t>
          </a:r>
          <a:endParaRPr lang="en-US" altLang="ko-KR" sz="1600" dirty="0" smtClean="0">
            <a:latin typeface="a산들바람" panose="02020600000000000000" pitchFamily="18" charset="-127"/>
            <a:ea typeface="a산들바람" panose="02020600000000000000" pitchFamily="18" charset="-127"/>
          </a:endParaRPr>
        </a:p>
        <a:p>
          <a:pPr latinLnBrk="1"/>
          <a:r>
            <a:rPr lang="ko-KR" altLang="en-US" sz="1600" dirty="0" err="1" smtClean="0">
              <a:latin typeface="a산들바람" panose="02020600000000000000" pitchFamily="18" charset="-127"/>
              <a:ea typeface="a산들바람" panose="02020600000000000000" pitchFamily="18" charset="-127"/>
            </a:rPr>
            <a:t>몬스터</a:t>
          </a:r>
          <a:r>
            <a:rPr lang="ko-KR" altLang="en-US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 소굴 소탕</a:t>
          </a:r>
          <a:r>
            <a:rPr lang="en-US" altLang="ko-KR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!</a:t>
          </a:r>
          <a:endParaRPr lang="ko-KR" altLang="en-US" sz="1600" dirty="0">
            <a:latin typeface="a산들바람" panose="02020600000000000000" pitchFamily="18" charset="-127"/>
            <a:ea typeface="a산들바람" panose="02020600000000000000" pitchFamily="18" charset="-127"/>
          </a:endParaRPr>
        </a:p>
      </dgm:t>
    </dgm:pt>
    <dgm:pt modelId="{B292E88D-5E4F-4CEA-849C-7B32277D25B8}" type="parTrans" cxnId="{F4C83C14-29B5-40FF-BD56-7E7443E7E18A}">
      <dgm:prSet/>
      <dgm:spPr/>
      <dgm:t>
        <a:bodyPr/>
        <a:lstStyle/>
        <a:p>
          <a:pPr latinLnBrk="1"/>
          <a:endParaRPr lang="ko-KR" altLang="en-US"/>
        </a:p>
      </dgm:t>
    </dgm:pt>
    <dgm:pt modelId="{22A5BD4D-03BE-4C85-BAB6-EB7E4841F881}" type="sibTrans" cxnId="{F4C83C14-29B5-40FF-BD56-7E7443E7E18A}">
      <dgm:prSet/>
      <dgm:spPr/>
      <dgm:t>
        <a:bodyPr/>
        <a:lstStyle/>
        <a:p>
          <a:pPr latinLnBrk="1"/>
          <a:endParaRPr lang="ko-KR" altLang="en-US"/>
        </a:p>
      </dgm:t>
    </dgm:pt>
    <dgm:pt modelId="{A9B18E03-2193-4500-A33B-E35DDD053F24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위기에 빠진</a:t>
          </a:r>
          <a:endParaRPr lang="en-US" altLang="ko-KR" sz="1600" dirty="0" smtClean="0">
            <a:latin typeface="a산들바람" panose="02020600000000000000" pitchFamily="18" charset="-127"/>
            <a:ea typeface="a산들바람" panose="02020600000000000000" pitchFamily="18" charset="-127"/>
          </a:endParaRPr>
        </a:p>
        <a:p>
          <a:pPr latinLnBrk="1"/>
          <a:r>
            <a:rPr lang="ko-KR" altLang="en-US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마을을 구해내라</a:t>
          </a:r>
          <a:r>
            <a:rPr lang="en-US" altLang="ko-KR" sz="16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!</a:t>
          </a:r>
          <a:endParaRPr lang="ko-KR" altLang="en-US" sz="1600" dirty="0">
            <a:latin typeface="a산들바람" panose="02020600000000000000" pitchFamily="18" charset="-127"/>
            <a:ea typeface="a산들바람" panose="02020600000000000000" pitchFamily="18" charset="-127"/>
          </a:endParaRPr>
        </a:p>
      </dgm:t>
    </dgm:pt>
    <dgm:pt modelId="{2DAB58F9-D7BF-47DA-9F06-14575DC8BC84}" type="parTrans" cxnId="{3FD41998-6F5D-4E0A-8654-9A0F22C90FC7}">
      <dgm:prSet/>
      <dgm:spPr/>
      <dgm:t>
        <a:bodyPr/>
        <a:lstStyle/>
        <a:p>
          <a:pPr latinLnBrk="1"/>
          <a:endParaRPr lang="ko-KR" altLang="en-US"/>
        </a:p>
      </dgm:t>
    </dgm:pt>
    <dgm:pt modelId="{CEB4A1E3-5E11-4089-8635-43F02BA3313B}" type="sibTrans" cxnId="{3FD41998-6F5D-4E0A-8654-9A0F22C90FC7}">
      <dgm:prSet/>
      <dgm:spPr/>
      <dgm:t>
        <a:bodyPr/>
        <a:lstStyle/>
        <a:p>
          <a:pPr latinLnBrk="1"/>
          <a:endParaRPr lang="ko-KR" altLang="en-US"/>
        </a:p>
      </dgm:t>
    </dgm:pt>
    <dgm:pt modelId="{5A8D38AF-5D35-4AC1-9BB7-2205C2281667}" type="pres">
      <dgm:prSet presAssocID="{CE74118B-A738-413E-9D5B-33797790335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2BD499-88F4-4AF9-AD77-30E48BE3266E}" type="pres">
      <dgm:prSet presAssocID="{CE74118B-A738-413E-9D5B-337977903358}" presName="diamond" presStyleLbl="bgShp" presStyleIdx="0" presStyleCnt="1" custScaleX="150000" custLinFactNeighborX="4126" custLinFactNeighborY="3932"/>
      <dgm:spPr/>
    </dgm:pt>
    <dgm:pt modelId="{EEF40208-E55B-436B-A569-E1A96DE8A409}" type="pres">
      <dgm:prSet presAssocID="{CE74118B-A738-413E-9D5B-337977903358}" presName="quad1" presStyleLbl="node1" presStyleIdx="0" presStyleCnt="4" custScaleX="119468" custLinFactNeighborX="-90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A8C2D-2BE7-4ABC-B524-66E4E95B983B}" type="pres">
      <dgm:prSet presAssocID="{CE74118B-A738-413E-9D5B-337977903358}" presName="quad2" presStyleLbl="node1" presStyleIdx="1" presStyleCnt="4" custScaleX="118172" custLinFactNeighborX="9783" custLinFactNeighborY="-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30DACF-D766-4F2F-A664-B12CF12437E1}" type="pres">
      <dgm:prSet presAssocID="{CE74118B-A738-413E-9D5B-337977903358}" presName="quad3" presStyleLbl="node1" presStyleIdx="2" presStyleCnt="4" custScaleX="119467" custLinFactNeighborX="-90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90B8D5-1040-40C8-B6DA-E49A1F1DABA3}" type="pres">
      <dgm:prSet presAssocID="{CE74118B-A738-413E-9D5B-337977903358}" presName="quad4" presStyleLbl="node1" presStyleIdx="3" presStyleCnt="4" custScaleX="119468" custLinFactNeighborX="89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4C83C14-29B5-40FF-BD56-7E7443E7E18A}" srcId="{CE74118B-A738-413E-9D5B-337977903358}" destId="{DDD08A92-33CE-4F7A-84CC-733864A63FFE}" srcOrd="2" destOrd="0" parTransId="{B292E88D-5E4F-4CEA-849C-7B32277D25B8}" sibTransId="{22A5BD4D-03BE-4C85-BAB6-EB7E4841F881}"/>
    <dgm:cxn modelId="{3FD41998-6F5D-4E0A-8654-9A0F22C90FC7}" srcId="{CE74118B-A738-413E-9D5B-337977903358}" destId="{A9B18E03-2193-4500-A33B-E35DDD053F24}" srcOrd="3" destOrd="0" parTransId="{2DAB58F9-D7BF-47DA-9F06-14575DC8BC84}" sibTransId="{CEB4A1E3-5E11-4089-8635-43F02BA3313B}"/>
    <dgm:cxn modelId="{9EF7D51C-EE97-43D2-87DB-A968D91CBF86}" type="presOf" srcId="{DDD08A92-33CE-4F7A-84CC-733864A63FFE}" destId="{FA30DACF-D766-4F2F-A664-B12CF12437E1}" srcOrd="0" destOrd="0" presId="urn:microsoft.com/office/officeart/2005/8/layout/matrix3"/>
    <dgm:cxn modelId="{9ACF9CBA-525F-4228-BF82-7ED4DF07EEDF}" type="presOf" srcId="{A9B18E03-2193-4500-A33B-E35DDD053F24}" destId="{6F90B8D5-1040-40C8-B6DA-E49A1F1DABA3}" srcOrd="0" destOrd="0" presId="urn:microsoft.com/office/officeart/2005/8/layout/matrix3"/>
    <dgm:cxn modelId="{F7AA8F56-83EC-4098-A17B-C6FE2FFC49DD}" type="presOf" srcId="{CE74118B-A738-413E-9D5B-337977903358}" destId="{5A8D38AF-5D35-4AC1-9BB7-2205C2281667}" srcOrd="0" destOrd="0" presId="urn:microsoft.com/office/officeart/2005/8/layout/matrix3"/>
    <dgm:cxn modelId="{CC7FCAED-CAEC-453D-9791-FF17BE6031ED}" type="presOf" srcId="{79811545-9136-4879-B0E6-FDD451549575}" destId="{EEF40208-E55B-436B-A569-E1A96DE8A409}" srcOrd="0" destOrd="0" presId="urn:microsoft.com/office/officeart/2005/8/layout/matrix3"/>
    <dgm:cxn modelId="{E616F26D-AAC1-49AC-9D1E-32496CE94A03}" srcId="{CE74118B-A738-413E-9D5B-337977903358}" destId="{0A53DFE1-AFE0-4892-B477-EF22AEF8A119}" srcOrd="1" destOrd="0" parTransId="{20671348-AAE1-46EF-B0FD-98F322336EE0}" sibTransId="{34F6A68D-2454-44F2-9ED7-19598330F6E3}"/>
    <dgm:cxn modelId="{8942B04F-CA6F-476D-A48C-5379DA6D39DD}" srcId="{CE74118B-A738-413E-9D5B-337977903358}" destId="{79811545-9136-4879-B0E6-FDD451549575}" srcOrd="0" destOrd="0" parTransId="{A89BDAFC-DFF3-40A3-BCE7-00BCE17FFCEF}" sibTransId="{0772B859-025C-42A5-B2C6-8526D42A6248}"/>
    <dgm:cxn modelId="{EC898B92-B815-4648-952B-7774A0EDF4CF}" type="presOf" srcId="{0A53DFE1-AFE0-4892-B477-EF22AEF8A119}" destId="{E73A8C2D-2BE7-4ABC-B524-66E4E95B983B}" srcOrd="0" destOrd="0" presId="urn:microsoft.com/office/officeart/2005/8/layout/matrix3"/>
    <dgm:cxn modelId="{BDAE6205-E1CD-4957-BB91-642E666BA718}" type="presParOf" srcId="{5A8D38AF-5D35-4AC1-9BB7-2205C2281667}" destId="{E22BD499-88F4-4AF9-AD77-30E48BE3266E}" srcOrd="0" destOrd="0" presId="urn:microsoft.com/office/officeart/2005/8/layout/matrix3"/>
    <dgm:cxn modelId="{41B9EA7D-897A-4ADD-84BA-49B98CF9101D}" type="presParOf" srcId="{5A8D38AF-5D35-4AC1-9BB7-2205C2281667}" destId="{EEF40208-E55B-436B-A569-E1A96DE8A409}" srcOrd="1" destOrd="0" presId="urn:microsoft.com/office/officeart/2005/8/layout/matrix3"/>
    <dgm:cxn modelId="{644C7C44-1FA4-4DD3-80A6-6FCB883901CA}" type="presParOf" srcId="{5A8D38AF-5D35-4AC1-9BB7-2205C2281667}" destId="{E73A8C2D-2BE7-4ABC-B524-66E4E95B983B}" srcOrd="2" destOrd="0" presId="urn:microsoft.com/office/officeart/2005/8/layout/matrix3"/>
    <dgm:cxn modelId="{23A7434A-F541-48B7-B186-4D2E4318A78B}" type="presParOf" srcId="{5A8D38AF-5D35-4AC1-9BB7-2205C2281667}" destId="{FA30DACF-D766-4F2F-A664-B12CF12437E1}" srcOrd="3" destOrd="0" presId="urn:microsoft.com/office/officeart/2005/8/layout/matrix3"/>
    <dgm:cxn modelId="{34293A3F-95BD-4B6E-923E-7310BEDFE613}" type="presParOf" srcId="{5A8D38AF-5D35-4AC1-9BB7-2205C2281667}" destId="{6F90B8D5-1040-40C8-B6DA-E49A1F1DABA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BD499-88F4-4AF9-AD77-30E48BE3266E}">
      <dsp:nvSpPr>
        <dsp:cNvPr id="0" name=""/>
        <dsp:cNvSpPr/>
      </dsp:nvSpPr>
      <dsp:spPr>
        <a:xfrm>
          <a:off x="0" y="0"/>
          <a:ext cx="6095999" cy="406400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40208-E55B-436B-A569-E1A96DE8A409}">
      <dsp:nvSpPr>
        <dsp:cNvPr id="0" name=""/>
        <dsp:cNvSpPr/>
      </dsp:nvSpPr>
      <dsp:spPr>
        <a:xfrm>
          <a:off x="1103790" y="386080"/>
          <a:ext cx="1893520" cy="1584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판타지 세계</a:t>
          </a:r>
          <a:endParaRPr lang="en-US" altLang="ko-KR" sz="1600" kern="1200" dirty="0" smtClean="0">
            <a:latin typeface="a산들바람" panose="02020600000000000000" pitchFamily="18" charset="-127"/>
            <a:ea typeface="a산들바람" panose="02020600000000000000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작은 인간마을</a:t>
          </a:r>
          <a:endParaRPr lang="ko-KR" altLang="en-US" sz="1600" kern="1200" dirty="0">
            <a:latin typeface="a산들바람" panose="02020600000000000000" pitchFamily="18" charset="-127"/>
            <a:ea typeface="a산들바람" panose="02020600000000000000" pitchFamily="18" charset="-127"/>
          </a:endParaRPr>
        </a:p>
      </dsp:txBody>
      <dsp:txXfrm>
        <a:off x="1181161" y="463451"/>
        <a:ext cx="1738778" cy="1430218"/>
      </dsp:txXfrm>
    </dsp:sp>
    <dsp:sp modelId="{E73A8C2D-2BE7-4ABC-B524-66E4E95B983B}">
      <dsp:nvSpPr>
        <dsp:cNvPr id="0" name=""/>
        <dsp:cNvSpPr/>
      </dsp:nvSpPr>
      <dsp:spPr>
        <a:xfrm>
          <a:off x="3120007" y="375809"/>
          <a:ext cx="1872978" cy="1584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latin typeface="a산들바람" panose="02020600000000000000" pitchFamily="18" charset="-127"/>
              <a:ea typeface="a산들바람" panose="02020600000000000000" pitchFamily="18" charset="-127"/>
            </a:rPr>
            <a:t>몬스터</a:t>
          </a:r>
          <a:r>
            <a:rPr lang="ko-KR" altLang="en-US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 들의 </a:t>
          </a:r>
          <a:endParaRPr lang="en-US" altLang="ko-KR" sz="1600" kern="1200" dirty="0" smtClean="0">
            <a:latin typeface="a산들바람" panose="02020600000000000000" pitchFamily="18" charset="-127"/>
            <a:ea typeface="a산들바람" panose="02020600000000000000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마을 습격</a:t>
          </a:r>
          <a:r>
            <a:rPr lang="en-US" altLang="ko-KR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!</a:t>
          </a:r>
          <a:endParaRPr lang="ko-KR" altLang="en-US" sz="1600" kern="1200" dirty="0">
            <a:latin typeface="a산들바람" panose="02020600000000000000" pitchFamily="18" charset="-127"/>
            <a:ea typeface="a산들바람" panose="02020600000000000000" pitchFamily="18" charset="-127"/>
          </a:endParaRPr>
        </a:p>
      </dsp:txBody>
      <dsp:txXfrm>
        <a:off x="3197378" y="453180"/>
        <a:ext cx="1718236" cy="1430218"/>
      </dsp:txXfrm>
    </dsp:sp>
    <dsp:sp modelId="{FA30DACF-D766-4F2F-A664-B12CF12437E1}">
      <dsp:nvSpPr>
        <dsp:cNvPr id="0" name=""/>
        <dsp:cNvSpPr/>
      </dsp:nvSpPr>
      <dsp:spPr>
        <a:xfrm>
          <a:off x="1103782" y="2092960"/>
          <a:ext cx="1893504" cy="1584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용병을 고용하여</a:t>
          </a:r>
          <a:endParaRPr lang="en-US" altLang="ko-KR" sz="1600" kern="1200" dirty="0" smtClean="0">
            <a:latin typeface="a산들바람" panose="02020600000000000000" pitchFamily="18" charset="-127"/>
            <a:ea typeface="a산들바람" panose="02020600000000000000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latin typeface="a산들바람" panose="02020600000000000000" pitchFamily="18" charset="-127"/>
              <a:ea typeface="a산들바람" panose="02020600000000000000" pitchFamily="18" charset="-127"/>
            </a:rPr>
            <a:t>몬스터</a:t>
          </a:r>
          <a:r>
            <a:rPr lang="ko-KR" altLang="en-US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 소굴 소탕</a:t>
          </a:r>
          <a:r>
            <a:rPr lang="en-US" altLang="ko-KR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!</a:t>
          </a:r>
          <a:endParaRPr lang="ko-KR" altLang="en-US" sz="1600" kern="1200" dirty="0">
            <a:latin typeface="a산들바람" panose="02020600000000000000" pitchFamily="18" charset="-127"/>
            <a:ea typeface="a산들바람" panose="02020600000000000000" pitchFamily="18" charset="-127"/>
          </a:endParaRPr>
        </a:p>
      </dsp:txBody>
      <dsp:txXfrm>
        <a:off x="1181153" y="2170331"/>
        <a:ext cx="1738762" cy="1430218"/>
      </dsp:txXfrm>
    </dsp:sp>
    <dsp:sp modelId="{6F90B8D5-1040-40C8-B6DA-E49A1F1DABA3}">
      <dsp:nvSpPr>
        <dsp:cNvPr id="0" name=""/>
        <dsp:cNvSpPr/>
      </dsp:nvSpPr>
      <dsp:spPr>
        <a:xfrm>
          <a:off x="3096343" y="2092960"/>
          <a:ext cx="1893520" cy="1584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위기에 빠진</a:t>
          </a:r>
          <a:endParaRPr lang="en-US" altLang="ko-KR" sz="1600" kern="1200" dirty="0" smtClean="0">
            <a:latin typeface="a산들바람" panose="02020600000000000000" pitchFamily="18" charset="-127"/>
            <a:ea typeface="a산들바람" panose="02020600000000000000" pitchFamily="18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마을을 구해내라</a:t>
          </a:r>
          <a:r>
            <a:rPr lang="en-US" altLang="ko-KR" sz="1600" kern="1200" dirty="0" smtClean="0">
              <a:latin typeface="a산들바람" panose="02020600000000000000" pitchFamily="18" charset="-127"/>
              <a:ea typeface="a산들바람" panose="02020600000000000000" pitchFamily="18" charset="-127"/>
            </a:rPr>
            <a:t>!</a:t>
          </a:r>
          <a:endParaRPr lang="ko-KR" altLang="en-US" sz="1600" kern="1200" dirty="0">
            <a:latin typeface="a산들바람" panose="02020600000000000000" pitchFamily="18" charset="-127"/>
            <a:ea typeface="a산들바람" panose="02020600000000000000" pitchFamily="18" charset="-127"/>
          </a:endParaRPr>
        </a:p>
      </dsp:txBody>
      <dsp:txXfrm>
        <a:off x="3173714" y="2170331"/>
        <a:ext cx="1738778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D5C7F-E560-417D-A235-0A5D8A18B90C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3A6B4-6041-4F7A-B14F-19C18C6F8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7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12A6-440A-4768-B294-67B9541498CB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32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E3CA-C4F4-44B1-990A-D50810D85BEE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331B-97F7-43B5-90B9-DE78783631CB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3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BC77-1430-487D-9346-F619A89D12DB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15F1-A3CE-4A84-8553-8A8977EA52E1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5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206A-45C8-4378-AF93-4F3339C433C7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2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971C-BF08-426A-BC18-7F59C94A9AC1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7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FB3-05F0-4897-8081-7C313A453D71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8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4347-7068-48FD-9993-2529F6DB12AB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8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FBD1-DE5D-4107-89C8-F07007CF5DE8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2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34DA-1DAE-4733-8CC8-D639B07066C6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9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581B-18B3-4757-BCA1-2CDEDC1F887A}" type="datetime1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8C510-56D4-4B3F-B9AC-F044A4699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7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117316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a연애소설" panose="02020600000000000000" pitchFamily="18" charset="-127"/>
                <a:ea typeface="a연애소설" panose="02020600000000000000" pitchFamily="18" charset="-127"/>
              </a:rPr>
              <a:t>Kingdom </a:t>
            </a:r>
            <a:r>
              <a:rPr lang="en-US" altLang="ko-KR" sz="3200" dirty="0">
                <a:latin typeface="a연애소설" panose="02020600000000000000" pitchFamily="18" charset="-127"/>
                <a:ea typeface="a연애소설" panose="02020600000000000000" pitchFamily="18" charset="-127"/>
              </a:rPr>
              <a:t>R</a:t>
            </a:r>
            <a:r>
              <a:rPr lang="en-US" altLang="ko-KR" sz="3200" dirty="0" smtClean="0">
                <a:latin typeface="a연애소설" panose="02020600000000000000" pitchFamily="18" charset="-127"/>
                <a:ea typeface="a연애소설" panose="02020600000000000000" pitchFamily="18" charset="-127"/>
              </a:rPr>
              <a:t>oyale</a:t>
            </a:r>
            <a:endParaRPr lang="ko-KR" altLang="en-US" sz="3200" dirty="0">
              <a:latin typeface="a연애소설" panose="02020600000000000000" pitchFamily="18" charset="-127"/>
              <a:ea typeface="a연애소설" panose="02020600000000000000" pitchFamily="18" charset="-127"/>
            </a:endParaRPr>
          </a:p>
        </p:txBody>
      </p:sp>
      <p:pic>
        <p:nvPicPr>
          <p:cNvPr id="1026" name="Picture 2" descr="C:\Users\JH\Desktop\1200x630b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07635"/>
            <a:ext cx="3312368" cy="3312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7824" y="5733256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2011182010 </a:t>
            </a:r>
            <a:r>
              <a:rPr lang="ko-KR" altLang="en-US" sz="14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김재훈</a:t>
            </a:r>
            <a:endParaRPr lang="ko-KR" altLang="en-US" sz="1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latin typeface="a연애소설" panose="02020600000000000000" pitchFamily="18" charset="-127"/>
                <a:ea typeface="a연애소설" panose="02020600000000000000" pitchFamily="18" charset="-127"/>
              </a:rPr>
              <a:t>Story</a:t>
            </a:r>
            <a:endParaRPr lang="ko-KR" altLang="en-US" sz="3200" dirty="0">
              <a:latin typeface="a연애소설" panose="02020600000000000000" pitchFamily="18" charset="-127"/>
              <a:ea typeface="a연애소설" panose="02020600000000000000" pitchFamily="18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571676080"/>
              </p:ext>
            </p:extLst>
          </p:nvPr>
        </p:nvGraphicFramePr>
        <p:xfrm>
          <a:off x="1619672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3200" dirty="0" smtClean="0">
                <a:latin typeface="a연애소설" panose="02020600000000000000" pitchFamily="18" charset="-127"/>
                <a:ea typeface="a연애소설" panose="02020600000000000000" pitchFamily="18" charset="-127"/>
              </a:rPr>
              <a:t>Concept</a:t>
            </a:r>
            <a:endParaRPr lang="ko-KR" altLang="en-US" sz="3200" dirty="0">
              <a:latin typeface="a연애소설" panose="02020600000000000000" pitchFamily="18" charset="-127"/>
              <a:ea typeface="a연애소설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060848"/>
            <a:ext cx="5112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시간에 따라 올라가는 금화</a:t>
            </a:r>
            <a:endParaRPr lang="en-US" altLang="ko-KR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금화로 용병을 고용</a:t>
            </a:r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및 배치</a:t>
            </a:r>
            <a:r>
              <a:rPr lang="en-US" altLang="ko-KR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!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용병과 </a:t>
            </a:r>
            <a:r>
              <a:rPr lang="ko-KR" altLang="en-US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몬스터간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상성 존재</a:t>
            </a:r>
            <a:endParaRPr lang="en-US" altLang="ko-KR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개의 </a:t>
            </a:r>
            <a:r>
              <a:rPr lang="ko-KR" altLang="en-US" dirty="0" err="1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몬스터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소굴과 </a:t>
            </a:r>
            <a:r>
              <a:rPr lang="en-US" altLang="ko-KR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개의 마을 타워</a:t>
            </a:r>
            <a:endParaRPr lang="en-US" altLang="ko-KR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먼저 부스는 쪽이 승리</a:t>
            </a:r>
            <a:endParaRPr lang="en-US" altLang="ko-KR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050" name="Picture 2" descr="C:\Users\JH\Desktop\hackzco-clash-royale-charac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86125"/>
            <a:ext cx="2680257" cy="4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C510-56D4-4B3F-B9AC-F044A46992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55</Words>
  <Application>Microsoft Office PowerPoint</Application>
  <PresentationFormat>화면 슬라이드 쇼(4:3)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굴림</vt:lpstr>
      <vt:lpstr>Arial</vt:lpstr>
      <vt:lpstr>맑은 고딕</vt:lpstr>
      <vt:lpstr>a산들바람</vt:lpstr>
      <vt:lpstr>Wingdings</vt:lpstr>
      <vt:lpstr>a연애소설</vt:lpstr>
      <vt:lpstr>조선일보명조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김재훈</dc:creator>
  <cp:lastModifiedBy>김재훈</cp:lastModifiedBy>
  <cp:revision>6</cp:revision>
  <dcterms:created xsi:type="dcterms:W3CDTF">2017-09-13T01:30:41Z</dcterms:created>
  <dcterms:modified xsi:type="dcterms:W3CDTF">2017-09-13T02:05:26Z</dcterms:modified>
</cp:coreProperties>
</file>