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E489-5B52-4ABB-8464-B6E142C6A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AAAC7-51F3-4D42-8A73-7D81B93B6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Ionescu Andrei </a:t>
            </a:r>
            <a:r>
              <a:rPr lang="en-US" dirty="0" err="1"/>
              <a:t>Ionut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8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694F-B39C-45B0-BBA5-0F4AB7B6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III - div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A3E6-D097-4929-A73A-E551FDE7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7492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inmparti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div. Similar cu </a:t>
            </a:r>
            <a:r>
              <a:rPr lang="en-US" dirty="0" err="1"/>
              <a:t>mul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are </a:t>
            </a:r>
            <a:r>
              <a:rPr lang="en-US" dirty="0" err="1"/>
              <a:t>niste</a:t>
            </a:r>
            <a:r>
              <a:rPr lang="en-US" dirty="0"/>
              <a:t> reguli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. De data </a:t>
            </a:r>
            <a:r>
              <a:rPr lang="en-US" dirty="0" err="1"/>
              <a:t>aceasta</a:t>
            </a:r>
            <a:r>
              <a:rPr lang="en-US" dirty="0"/>
              <a:t>, </a:t>
            </a:r>
            <a:r>
              <a:rPr lang="en-US" dirty="0" err="1"/>
              <a:t>deimpartitul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Ex: div </a:t>
            </a:r>
            <a:r>
              <a:rPr lang="en-US" dirty="0" err="1"/>
              <a:t>ebx</a:t>
            </a:r>
            <a:r>
              <a:rPr lang="en-US" dirty="0"/>
              <a:t> -&gt; </a:t>
            </a:r>
            <a:r>
              <a:rPr lang="en-US" dirty="0" err="1"/>
              <a:t>deimpartitul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edx:eax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edx:eax</a:t>
            </a:r>
            <a:r>
              <a:rPr lang="en-US" dirty="0"/>
              <a:t> /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catul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stocat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edx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restul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impartitorului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Impartitorul</a:t>
            </a:r>
            <a:r>
              <a:rPr lang="en-US" dirty="0"/>
              <a:t> are 1 octet: </a:t>
            </a:r>
            <a:r>
              <a:rPr lang="en-US" dirty="0" err="1"/>
              <a:t>deimpartitul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ax, </a:t>
            </a:r>
            <a:r>
              <a:rPr lang="en-US" dirty="0" err="1"/>
              <a:t>catul</a:t>
            </a:r>
            <a:r>
              <a:rPr lang="en-US" dirty="0"/>
              <a:t> al, </a:t>
            </a:r>
            <a:r>
              <a:rPr lang="en-US" dirty="0" err="1"/>
              <a:t>restul</a:t>
            </a:r>
            <a:r>
              <a:rPr lang="en-US" dirty="0"/>
              <a:t> ah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Impartitorul</a:t>
            </a:r>
            <a:r>
              <a:rPr lang="en-US" dirty="0"/>
              <a:t> are 2 </a:t>
            </a:r>
            <a:r>
              <a:rPr lang="en-US" dirty="0" err="1"/>
              <a:t>octeti</a:t>
            </a:r>
            <a:r>
              <a:rPr lang="en-US" dirty="0"/>
              <a:t>: </a:t>
            </a:r>
            <a:r>
              <a:rPr lang="en-US" dirty="0" err="1"/>
              <a:t>deimpartitul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dx:ax</a:t>
            </a:r>
            <a:r>
              <a:rPr lang="en-US" dirty="0"/>
              <a:t>, </a:t>
            </a:r>
            <a:r>
              <a:rPr lang="en-US" dirty="0" err="1"/>
              <a:t>catul</a:t>
            </a:r>
            <a:r>
              <a:rPr lang="en-US" dirty="0"/>
              <a:t> ax, </a:t>
            </a:r>
            <a:r>
              <a:rPr lang="en-US" dirty="0" err="1"/>
              <a:t>restul</a:t>
            </a:r>
            <a:r>
              <a:rPr lang="en-US" dirty="0"/>
              <a:t> dx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Impartitorul</a:t>
            </a:r>
            <a:r>
              <a:rPr lang="en-US" dirty="0"/>
              <a:t> are 4 </a:t>
            </a:r>
            <a:r>
              <a:rPr lang="en-US" dirty="0" err="1"/>
              <a:t>octeti</a:t>
            </a:r>
            <a:r>
              <a:rPr lang="en-US" dirty="0"/>
              <a:t>: </a:t>
            </a:r>
            <a:r>
              <a:rPr lang="en-US" dirty="0" err="1"/>
              <a:t>deimpartitul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edx:eax</a:t>
            </a:r>
            <a:r>
              <a:rPr lang="en-US" dirty="0"/>
              <a:t>, </a:t>
            </a:r>
            <a:r>
              <a:rPr lang="en-US" dirty="0" err="1"/>
              <a:t>catul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Un link </a:t>
            </a:r>
            <a:r>
              <a:rPr lang="en-US" dirty="0" err="1"/>
              <a:t>util</a:t>
            </a:r>
            <a:r>
              <a:rPr lang="en-US" dirty="0"/>
              <a:t>: https://c9x.me/x86/html/file_module_x86_id_72.html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2965-BE80-412D-9793-7DAED76A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pe </a:t>
            </a:r>
            <a:r>
              <a:rPr lang="en-US" dirty="0" err="1"/>
              <a:t>biti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844D-CABA-4449-8ECD-D610EF7E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obisnuite</a:t>
            </a:r>
            <a:r>
              <a:rPr lang="en-US" dirty="0"/>
              <a:t> pe </a:t>
            </a:r>
            <a:r>
              <a:rPr lang="en-US" dirty="0" err="1"/>
              <a:t>biti</a:t>
            </a:r>
            <a:r>
              <a:rPr lang="en-US" dirty="0"/>
              <a:t> sunt: and, or, 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shiftari</a:t>
            </a:r>
            <a:r>
              <a:rPr lang="en-US" dirty="0"/>
              <a:t> se </a:t>
            </a:r>
            <a:r>
              <a:rPr lang="en-US" dirty="0" err="1"/>
              <a:t>folosesc</a:t>
            </a:r>
            <a:r>
              <a:rPr lang="en-US" dirty="0"/>
              <a:t>: </a:t>
            </a:r>
            <a:r>
              <a:rPr lang="en-US" dirty="0" err="1"/>
              <a:t>shl</a:t>
            </a:r>
            <a:r>
              <a:rPr lang="en-US" dirty="0"/>
              <a:t>(</a:t>
            </a:r>
            <a:r>
              <a:rPr lang="en-US" dirty="0" err="1"/>
              <a:t>shiftare</a:t>
            </a:r>
            <a:r>
              <a:rPr lang="en-US" dirty="0"/>
              <a:t> la </a:t>
            </a:r>
            <a:r>
              <a:rPr lang="en-US" dirty="0" err="1"/>
              <a:t>stanga</a:t>
            </a:r>
            <a:r>
              <a:rPr lang="en-US" dirty="0"/>
              <a:t>), </a:t>
            </a:r>
            <a:r>
              <a:rPr lang="en-US" dirty="0" err="1"/>
              <a:t>shr</a:t>
            </a:r>
            <a:r>
              <a:rPr lang="en-US" dirty="0"/>
              <a:t>(</a:t>
            </a:r>
            <a:r>
              <a:rPr lang="en-US" dirty="0" err="1"/>
              <a:t>shiftare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4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3A6-8AC9-4287-BCD2-AC55D465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err="1"/>
              <a:t>Adresarea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7ED7-E6ED-4E1A-B0BF-7B902817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5891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programele</a:t>
            </a:r>
            <a:r>
              <a:rPr lang="en-US" dirty="0"/>
              <a:t> pe care le </a:t>
            </a:r>
            <a:r>
              <a:rPr lang="en-US" dirty="0" err="1"/>
              <a:t>veti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veti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cu </a:t>
            </a:r>
            <a:r>
              <a:rPr lang="en-US" dirty="0" err="1"/>
              <a:t>registre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memoria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lucra</a:t>
            </a:r>
            <a:r>
              <a:rPr lang="en-US" dirty="0"/>
              <a:t> cu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folositi</a:t>
            </a:r>
            <a:r>
              <a:rPr lang="en-US" dirty="0"/>
              <a:t> </a:t>
            </a:r>
            <a:r>
              <a:rPr lang="en-US" dirty="0" err="1"/>
              <a:t>adresele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la o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patrate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Ex: mov </a:t>
            </a:r>
            <a:r>
              <a:rPr lang="en-US" dirty="0" err="1"/>
              <a:t>eax</a:t>
            </a:r>
            <a:r>
              <a:rPr lang="en-US" dirty="0"/>
              <a:t>, [x] -&gt; </a:t>
            </a:r>
            <a:r>
              <a:rPr lang="en-US" dirty="0" err="1"/>
              <a:t>mutam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la </a:t>
            </a:r>
            <a:r>
              <a:rPr lang="en-US" dirty="0" err="1"/>
              <a:t>adresa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x -&gt; </a:t>
            </a:r>
            <a:r>
              <a:rPr lang="en-US" dirty="0" err="1"/>
              <a:t>mutam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 ADRESA x, nu cee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inauntru</a:t>
            </a:r>
            <a:endParaRPr lang="en-US" dirty="0"/>
          </a:p>
          <a:p>
            <a:r>
              <a:rPr lang="en-US" dirty="0"/>
              <a:t>ATENTIE! </a:t>
            </a:r>
            <a:r>
              <a:rPr lang="en-US" dirty="0" err="1"/>
              <a:t>Fiti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atenti</a:t>
            </a:r>
            <a:r>
              <a:rPr lang="en-US" dirty="0"/>
              <a:t> la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in </a:t>
            </a:r>
            <a:r>
              <a:rPr lang="en-US" dirty="0" err="1"/>
              <a:t>memorie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la </a:t>
            </a:r>
            <a:r>
              <a:rPr lang="en-US" dirty="0" err="1"/>
              <a:t>adresa</a:t>
            </a:r>
            <a:r>
              <a:rPr lang="en-US" dirty="0"/>
              <a:t> 0xdeadbeef se </a:t>
            </a:r>
            <a:r>
              <a:rPr lang="en-US" dirty="0" err="1"/>
              <a:t>afla</a:t>
            </a:r>
            <a:r>
              <a:rPr lang="en-US" dirty="0"/>
              <a:t> un </a:t>
            </a:r>
            <a:r>
              <a:rPr lang="en-US" dirty="0" err="1"/>
              <a:t>intreg</a:t>
            </a:r>
            <a:r>
              <a:rPr lang="en-US" dirty="0"/>
              <a:t> pe 2 </a:t>
            </a:r>
            <a:r>
              <a:rPr lang="en-US" dirty="0" err="1"/>
              <a:t>octeti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[0xdeadbeef] -&gt;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introduce </a:t>
            </a:r>
            <a:r>
              <a:rPr lang="en-US" dirty="0" err="1"/>
              <a:t>cei</a:t>
            </a:r>
            <a:r>
              <a:rPr lang="en-US" dirty="0"/>
              <a:t> 2 </a:t>
            </a:r>
            <a:r>
              <a:rPr lang="en-US" dirty="0" err="1"/>
              <a:t>octeti</a:t>
            </a:r>
            <a:r>
              <a:rPr lang="en-US" dirty="0"/>
              <a:t> ai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2 </a:t>
            </a:r>
            <a:r>
              <a:rPr lang="en-US" dirty="0" err="1"/>
              <a:t>alti</a:t>
            </a:r>
            <a:r>
              <a:rPr lang="en-US" dirty="0"/>
              <a:t> </a:t>
            </a:r>
            <a:r>
              <a:rPr lang="en-US" dirty="0" err="1"/>
              <a:t>octeti</a:t>
            </a:r>
            <a:r>
              <a:rPr lang="en-US" dirty="0"/>
              <a:t> care </a:t>
            </a:r>
            <a:r>
              <a:rPr lang="en-US" dirty="0" err="1"/>
              <a:t>apoi</a:t>
            </a:r>
            <a:r>
              <a:rPr lang="en-US" dirty="0"/>
              <a:t> pot </a:t>
            </a:r>
            <a:r>
              <a:rPr lang="en-US" dirty="0" err="1"/>
              <a:t>provoca</a:t>
            </a:r>
            <a:r>
              <a:rPr lang="en-US" dirty="0"/>
              <a:t> bug-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nedorite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mov ax, [0xdeadbeef] -&gt;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citim</a:t>
            </a:r>
            <a:r>
              <a:rPr lang="en-US" dirty="0"/>
              <a:t> de 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2 </a:t>
            </a:r>
            <a:r>
              <a:rPr lang="en-US" dirty="0" err="1"/>
              <a:t>octeti</a:t>
            </a:r>
            <a:r>
              <a:rPr lang="en-US" dirty="0"/>
              <a:t>.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golim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in </a:t>
            </a:r>
            <a:r>
              <a:rPr lang="en-US" dirty="0" err="1"/>
              <a:t>prealabil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nu </a:t>
            </a:r>
            <a:r>
              <a:rPr lang="en-US" dirty="0" err="1"/>
              <a:t>ramane</a:t>
            </a:r>
            <a:r>
              <a:rPr lang="en-US" dirty="0"/>
              <a:t> “</a:t>
            </a:r>
            <a:r>
              <a:rPr lang="en-US" dirty="0" err="1"/>
              <a:t>resturi</a:t>
            </a:r>
            <a:r>
              <a:rPr lang="en-US" dirty="0"/>
              <a:t>” din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aflat</a:t>
            </a:r>
            <a:r>
              <a:rPr lang="en-US" dirty="0"/>
              <a:t> anterior in </a:t>
            </a:r>
            <a:r>
              <a:rPr lang="en-US" dirty="0" err="1"/>
              <a:t>eax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4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B8F2-4744-43B7-BACF-83BABCF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1632-D28D-4A0A-81D1-D7211074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4226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o </a:t>
            </a:r>
            <a:r>
              <a:rPr lang="en-US" dirty="0" err="1"/>
              <a:t>adresa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calculam</a:t>
            </a:r>
            <a:r>
              <a:rPr lang="en-US" dirty="0"/>
              <a:t> in </a:t>
            </a:r>
            <a:r>
              <a:rPr lang="en-US" dirty="0" err="1"/>
              <a:t>prealabil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exacta pe care o </a:t>
            </a:r>
            <a:r>
              <a:rPr lang="en-US" dirty="0" err="1"/>
              <a:t>dorim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calcule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parantezelor</a:t>
            </a:r>
            <a:r>
              <a:rPr lang="en-US" dirty="0"/>
              <a:t> </a:t>
            </a:r>
            <a:r>
              <a:rPr lang="en-US" dirty="0" err="1"/>
              <a:t>patrate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. </a:t>
            </a:r>
            <a:r>
              <a:rPr lang="en-US" dirty="0" err="1"/>
              <a:t>Modurile</a:t>
            </a:r>
            <a:r>
              <a:rPr lang="en-US" dirty="0"/>
              <a:t> de </a:t>
            </a:r>
            <a:r>
              <a:rPr lang="en-US" dirty="0" err="1"/>
              <a:t>adresare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Directa</a:t>
            </a:r>
            <a:r>
              <a:rPr lang="en-US" dirty="0"/>
              <a:t> -&gt; </a:t>
            </a:r>
            <a:r>
              <a:rPr lang="en-US" dirty="0" err="1"/>
              <a:t>indicam</a:t>
            </a:r>
            <a:r>
              <a:rPr lang="en-US" dirty="0"/>
              <a:t> exact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, ex: [0xdeadbeef]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Indirecta</a:t>
            </a:r>
            <a:r>
              <a:rPr lang="en-US" dirty="0"/>
              <a:t> -&gt; </a:t>
            </a:r>
            <a:r>
              <a:rPr lang="en-US" dirty="0" err="1"/>
              <a:t>luam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registru</a:t>
            </a:r>
            <a:r>
              <a:rPr lang="en-US" dirty="0"/>
              <a:t>, ex: [</a:t>
            </a:r>
            <a:r>
              <a:rPr lang="en-US" dirty="0" err="1"/>
              <a:t>esi</a:t>
            </a:r>
            <a:r>
              <a:rPr lang="en-US" dirty="0"/>
              <a:t>]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Bazata</a:t>
            </a:r>
            <a:r>
              <a:rPr lang="en-US" dirty="0"/>
              <a:t> -&gt;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aduna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scadea</a:t>
            </a:r>
            <a:r>
              <a:rPr lang="en-US" dirty="0"/>
              <a:t> din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continuta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registru</a:t>
            </a:r>
            <a:r>
              <a:rPr lang="en-US" dirty="0"/>
              <a:t>, ex: [</a:t>
            </a:r>
            <a:r>
              <a:rPr lang="en-US" dirty="0" err="1"/>
              <a:t>esi</a:t>
            </a:r>
            <a:r>
              <a:rPr lang="en-US" dirty="0"/>
              <a:t> + 8]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Indexata</a:t>
            </a:r>
            <a:r>
              <a:rPr lang="en-US" dirty="0"/>
              <a:t> -&gt; index * </a:t>
            </a:r>
            <a:r>
              <a:rPr lang="en-US" dirty="0" err="1"/>
              <a:t>scala</a:t>
            </a:r>
            <a:r>
              <a:rPr lang="en-US" dirty="0"/>
              <a:t> + </a:t>
            </a:r>
            <a:r>
              <a:rPr lang="en-US" dirty="0" err="1"/>
              <a:t>deplasament</a:t>
            </a:r>
            <a:r>
              <a:rPr lang="en-US" dirty="0"/>
              <a:t>, ex: [</a:t>
            </a:r>
            <a:r>
              <a:rPr lang="en-US" dirty="0" err="1"/>
              <a:t>ebx</a:t>
            </a:r>
            <a:r>
              <a:rPr lang="en-US" dirty="0"/>
              <a:t> * 3 + 2], [</a:t>
            </a:r>
            <a:r>
              <a:rPr lang="en-US" dirty="0" err="1"/>
              <a:t>ebx</a:t>
            </a:r>
            <a:r>
              <a:rPr lang="en-US" dirty="0"/>
              <a:t> * 6]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Bazata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indexata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 -&gt; </a:t>
            </a:r>
            <a:r>
              <a:rPr lang="en-US" dirty="0" err="1"/>
              <a:t>baza</a:t>
            </a:r>
            <a:r>
              <a:rPr lang="en-US" dirty="0"/>
              <a:t> + index + </a:t>
            </a:r>
            <a:r>
              <a:rPr lang="en-US" dirty="0" err="1"/>
              <a:t>deplasament</a:t>
            </a:r>
            <a:r>
              <a:rPr lang="en-US" dirty="0"/>
              <a:t>, ex: [</a:t>
            </a:r>
            <a:r>
              <a:rPr lang="en-US" dirty="0" err="1"/>
              <a:t>ebx</a:t>
            </a:r>
            <a:r>
              <a:rPr lang="en-US" dirty="0"/>
              <a:t> + </a:t>
            </a:r>
            <a:r>
              <a:rPr lang="en-US" dirty="0" err="1"/>
              <a:t>edx</a:t>
            </a:r>
            <a:r>
              <a:rPr lang="en-US" dirty="0"/>
              <a:t> + 4]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Bazata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indexata</a:t>
            </a:r>
            <a:r>
              <a:rPr lang="en-US" dirty="0"/>
              <a:t> cu </a:t>
            </a:r>
            <a:r>
              <a:rPr lang="en-US" dirty="0" err="1"/>
              <a:t>scala</a:t>
            </a:r>
            <a:r>
              <a:rPr lang="en-US" dirty="0"/>
              <a:t> -&gt; </a:t>
            </a:r>
            <a:r>
              <a:rPr lang="en-US" dirty="0" err="1"/>
              <a:t>baza</a:t>
            </a:r>
            <a:r>
              <a:rPr lang="en-US" dirty="0"/>
              <a:t> + index * </a:t>
            </a:r>
            <a:r>
              <a:rPr lang="en-US" dirty="0" err="1"/>
              <a:t>scala</a:t>
            </a:r>
            <a:r>
              <a:rPr lang="en-US" dirty="0"/>
              <a:t> + </a:t>
            </a:r>
            <a:r>
              <a:rPr lang="en-US" dirty="0" err="1"/>
              <a:t>deplasament</a:t>
            </a:r>
            <a:r>
              <a:rPr lang="en-US" dirty="0"/>
              <a:t>, ex: [</a:t>
            </a:r>
            <a:r>
              <a:rPr lang="en-US" dirty="0" err="1"/>
              <a:t>ebx</a:t>
            </a:r>
            <a:r>
              <a:rPr lang="en-US" dirty="0"/>
              <a:t> + </a:t>
            </a:r>
            <a:r>
              <a:rPr lang="en-US" dirty="0" err="1"/>
              <a:t>ecx</a:t>
            </a:r>
            <a:r>
              <a:rPr lang="en-US" dirty="0"/>
              <a:t> * 4 + 3]</a:t>
            </a:r>
          </a:p>
          <a:p>
            <a:r>
              <a:rPr lang="en-US" dirty="0"/>
              <a:t>Pe </a:t>
            </a:r>
            <a:r>
              <a:rPr lang="en-US" dirty="0" err="1"/>
              <a:t>scurt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face calculi care </a:t>
            </a:r>
            <a:r>
              <a:rPr lang="en-US" dirty="0" err="1"/>
              <a:t>contin</a:t>
            </a:r>
            <a:r>
              <a:rPr lang="en-US" dirty="0"/>
              <a:t> maxim 2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inmultire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1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D31D-FCF1-4F25-A707-C9C33C94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Jumpuri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23C2-E7F3-4DCA-9B7F-8CD61BB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76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assembly nu </a:t>
            </a:r>
            <a:r>
              <a:rPr lang="en-US" dirty="0" err="1"/>
              <a:t>avem</a:t>
            </a:r>
            <a:r>
              <a:rPr lang="en-US" dirty="0"/>
              <a:t> if-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jumpuri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mima</a:t>
            </a:r>
            <a:r>
              <a:rPr lang="en-US" dirty="0"/>
              <a:t> un if,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o </a:t>
            </a:r>
            <a:r>
              <a:rPr lang="en-US" dirty="0" err="1"/>
              <a:t>comparatie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0 -&gt;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0</a:t>
            </a:r>
          </a:p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rezultatul</a:t>
            </a:r>
            <a:r>
              <a:rPr lang="en-US" dirty="0"/>
              <a:t> de la </a:t>
            </a:r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jumpuri</a:t>
            </a:r>
            <a:r>
              <a:rPr lang="en-US" dirty="0"/>
              <a:t> </a:t>
            </a:r>
            <a:r>
              <a:rPr lang="en-US" dirty="0" err="1"/>
              <a:t>uzuale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je(jump equals) -&gt;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egale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argumente</a:t>
            </a:r>
            <a:r>
              <a:rPr lang="en-US" dirty="0"/>
              <a:t> </a:t>
            </a:r>
            <a:r>
              <a:rPr lang="en-US" dirty="0" err="1"/>
              <a:t>comparate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sare</a:t>
            </a:r>
            <a:r>
              <a:rPr lang="en-US" dirty="0"/>
              <a:t> la tag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jne</a:t>
            </a:r>
            <a:r>
              <a:rPr lang="en-US" dirty="0"/>
              <a:t>(jump not equals) -&gt;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argumente</a:t>
            </a:r>
            <a:r>
              <a:rPr lang="en-US" dirty="0"/>
              <a:t> NU sunt </a:t>
            </a:r>
            <a:r>
              <a:rPr lang="en-US" dirty="0" err="1"/>
              <a:t>egale</a:t>
            </a:r>
            <a:r>
              <a:rPr lang="en-US" dirty="0"/>
              <a:t> se face jump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jmp</a:t>
            </a:r>
            <a:r>
              <a:rPr lang="en-US" dirty="0"/>
              <a:t>(jump) -&gt; se face </a:t>
            </a:r>
            <a:r>
              <a:rPr lang="en-US" dirty="0" err="1"/>
              <a:t>saltul</a:t>
            </a:r>
            <a:r>
              <a:rPr lang="en-US" dirty="0"/>
              <a:t> indifferent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jg</a:t>
            </a:r>
            <a:r>
              <a:rPr lang="en-US" dirty="0"/>
              <a:t>(jump grater) -&gt; arg1 &gt; arg2 se face </a:t>
            </a:r>
            <a:r>
              <a:rPr lang="en-US" dirty="0" err="1"/>
              <a:t>jumpul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jl</a:t>
            </a:r>
            <a:r>
              <a:rPr lang="en-US" dirty="0"/>
              <a:t>(jump lower) -&gt; arg1 &lt; arg2 se face </a:t>
            </a:r>
            <a:r>
              <a:rPr lang="en-US" dirty="0" err="1"/>
              <a:t>jumpul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jge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jle</a:t>
            </a:r>
            <a:r>
              <a:rPr lang="en-US" dirty="0"/>
              <a:t> -&gt; sunt ca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ca se face </a:t>
            </a:r>
            <a:r>
              <a:rPr lang="en-US" dirty="0" err="1"/>
              <a:t>jumpul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argumente</a:t>
            </a:r>
            <a:r>
              <a:rPr lang="en-US" dirty="0"/>
              <a:t> sunt </a:t>
            </a:r>
            <a:r>
              <a:rPr lang="en-US" dirty="0" err="1"/>
              <a:t>egale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B6F6-525C-4768-8903-AFDC584C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D628-F68D-43AE-93D0-BD180C38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, </a:t>
            </a:r>
            <a:r>
              <a:rPr lang="en-US" dirty="0" err="1"/>
              <a:t>penrtru</a:t>
            </a:r>
            <a:r>
              <a:rPr lang="en-US" dirty="0"/>
              <a:t> a </a:t>
            </a:r>
            <a:r>
              <a:rPr lang="en-US" dirty="0" err="1"/>
              <a:t>lucra</a:t>
            </a:r>
            <a:r>
              <a:rPr lang="en-US" dirty="0"/>
              <a:t> cu date ne </a:t>
            </a:r>
            <a:r>
              <a:rPr lang="en-US" dirty="0" err="1"/>
              <a:t>declaram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(ca in C </a:t>
            </a:r>
            <a:r>
              <a:rPr lang="en-US" dirty="0" err="1"/>
              <a:t>spre</a:t>
            </a:r>
            <a:r>
              <a:rPr lang="en-US" dirty="0"/>
              <a:t> ex. Int x)</a:t>
            </a:r>
          </a:p>
          <a:p>
            <a:r>
              <a:rPr lang="en-US" dirty="0"/>
              <a:t>Sunt 3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declarari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equ</a:t>
            </a:r>
            <a:r>
              <a:rPr lang="en-US" dirty="0"/>
              <a:t>: ex. Len </a:t>
            </a:r>
            <a:r>
              <a:rPr lang="en-US" dirty="0" err="1"/>
              <a:t>equ</a:t>
            </a:r>
            <a:r>
              <a:rPr lang="en-US" dirty="0"/>
              <a:t> 10 -&gt; </a:t>
            </a:r>
            <a:r>
              <a:rPr lang="en-US" dirty="0" err="1"/>
              <a:t>equ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define din C. </a:t>
            </a:r>
            <a:r>
              <a:rPr lang="en-US" dirty="0" err="1"/>
              <a:t>Acolo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in cod </a:t>
            </a:r>
            <a:r>
              <a:rPr lang="en-US" dirty="0" err="1"/>
              <a:t>len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alipi</a:t>
            </a:r>
            <a:r>
              <a:rPr lang="en-US" dirty="0"/>
              <a:t> 10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Folosind</a:t>
            </a:r>
            <a:r>
              <a:rPr lang="en-US" dirty="0"/>
              <a:t> d(declare): ex. Num dd 10 -&gt;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int num = 10;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Folosind</a:t>
            </a:r>
            <a:r>
              <a:rPr lang="en-US" dirty="0"/>
              <a:t> res(reserve): ex. num </a:t>
            </a:r>
            <a:r>
              <a:rPr lang="en-US" dirty="0" err="1"/>
              <a:t>resd</a:t>
            </a:r>
            <a:r>
              <a:rPr lang="en-US" dirty="0"/>
              <a:t> 1 -&gt;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int num; (!!FARA INITIALIZARE)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46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EFF8-EF7D-4148-BDC7-E8760116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65A3-B2C9-4F47-8093-C79AE25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0960"/>
          </a:xfrm>
        </p:spPr>
        <p:txBody>
          <a:bodyPr/>
          <a:lstStyle/>
          <a:p>
            <a:r>
              <a:rPr lang="en-US" dirty="0" err="1"/>
              <a:t>Atat</a:t>
            </a:r>
            <a:r>
              <a:rPr lang="en-US" dirty="0"/>
              <a:t> declare cat </a:t>
            </a:r>
            <a:r>
              <a:rPr lang="en-US" dirty="0" err="1"/>
              <a:t>si</a:t>
            </a:r>
            <a:r>
              <a:rPr lang="en-US" dirty="0"/>
              <a:t> reserve au </a:t>
            </a:r>
            <a:r>
              <a:rPr lang="en-US" dirty="0" err="1"/>
              <a:t>acelasi</a:t>
            </a:r>
            <a:r>
              <a:rPr lang="en-US" dirty="0"/>
              <a:t> prefix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 (d/res), </a:t>
            </a:r>
            <a:r>
              <a:rPr lang="en-US" dirty="0" err="1"/>
              <a:t>dar</a:t>
            </a:r>
            <a:r>
              <a:rPr lang="en-US" dirty="0"/>
              <a:t> un suffix </a:t>
            </a:r>
            <a:r>
              <a:rPr lang="en-US" dirty="0" err="1"/>
              <a:t>diferit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cu care se </a:t>
            </a:r>
            <a:r>
              <a:rPr lang="en-US" dirty="0" err="1"/>
              <a:t>lucreaza</a:t>
            </a:r>
            <a:endParaRPr lang="en-US" dirty="0"/>
          </a:p>
          <a:p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resb</a:t>
            </a:r>
            <a:r>
              <a:rPr lang="en-US" dirty="0"/>
              <a:t> -&gt; </a:t>
            </a:r>
            <a:r>
              <a:rPr lang="en-US" dirty="0" err="1"/>
              <a:t>lucreaza</a:t>
            </a:r>
            <a:r>
              <a:rPr lang="en-US" dirty="0"/>
              <a:t> cu bytes,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char x;</a:t>
            </a:r>
          </a:p>
          <a:p>
            <a:r>
              <a:rPr lang="en-US" dirty="0" err="1"/>
              <a:t>dw</a:t>
            </a:r>
            <a:r>
              <a:rPr lang="en-US" dirty="0"/>
              <a:t>/</a:t>
            </a:r>
            <a:r>
              <a:rPr lang="en-US" dirty="0" err="1"/>
              <a:t>resw</a:t>
            </a:r>
            <a:r>
              <a:rPr lang="en-US" dirty="0"/>
              <a:t> -&gt; </a:t>
            </a:r>
            <a:r>
              <a:rPr lang="en-US" dirty="0" err="1"/>
              <a:t>lucreaza</a:t>
            </a:r>
            <a:r>
              <a:rPr lang="en-US" dirty="0"/>
              <a:t> cu words,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short x;</a:t>
            </a:r>
          </a:p>
          <a:p>
            <a:r>
              <a:rPr lang="en-US" dirty="0"/>
              <a:t>dd/</a:t>
            </a:r>
            <a:r>
              <a:rPr lang="en-US" dirty="0" err="1"/>
              <a:t>resd</a:t>
            </a:r>
            <a:r>
              <a:rPr lang="en-US" dirty="0"/>
              <a:t> -&gt; </a:t>
            </a:r>
            <a:r>
              <a:rPr lang="en-US" dirty="0" err="1"/>
              <a:t>lucreaza</a:t>
            </a:r>
            <a:r>
              <a:rPr lang="en-US" dirty="0"/>
              <a:t> cu double words,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int x;</a:t>
            </a:r>
          </a:p>
          <a:p>
            <a:r>
              <a:rPr lang="en-US" dirty="0" err="1"/>
              <a:t>Foarte</a:t>
            </a:r>
            <a:r>
              <a:rPr lang="en-US" dirty="0"/>
              <a:t> mare </a:t>
            </a:r>
            <a:r>
              <a:rPr lang="en-US" dirty="0" err="1"/>
              <a:t>atentie</a:t>
            </a:r>
            <a:r>
              <a:rPr lang="en-US" dirty="0"/>
              <a:t> la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!!!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cu d </a:t>
            </a:r>
            <a:r>
              <a:rPr lang="en-US" dirty="0" err="1"/>
              <a:t>sau</a:t>
            </a:r>
            <a:r>
              <a:rPr lang="en-US" dirty="0"/>
              <a:t> res,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[],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num </a:t>
            </a:r>
            <a:r>
              <a:rPr lang="en-US" dirty="0" err="1"/>
              <a:t>db</a:t>
            </a:r>
            <a:r>
              <a:rPr lang="en-US" dirty="0"/>
              <a:t> 10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num (nu [num]),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cu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, NU cu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num, </a:t>
            </a:r>
            <a:r>
              <a:rPr lang="en-US" dirty="0" err="1"/>
              <a:t>adica</a:t>
            </a:r>
            <a:r>
              <a:rPr lang="en-US" dirty="0"/>
              <a:t> 10.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1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97F2-8171-400D-B49D-04CE062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III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1300-431F-4CB9-9D00-28861746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declaram</a:t>
            </a:r>
            <a:r>
              <a:rPr lang="en-US" dirty="0"/>
              <a:t> un sir cu d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Ex. </a:t>
            </a:r>
            <a:r>
              <a:rPr lang="en-US" dirty="0" err="1"/>
              <a:t>arr</a:t>
            </a:r>
            <a:r>
              <a:rPr lang="en-US" dirty="0"/>
              <a:t> dd 10, 20, 30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declaram</a:t>
            </a:r>
            <a:r>
              <a:rPr lang="en-US" dirty="0"/>
              <a:t> un sir cu res,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cate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alocam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 </a:t>
            </a:r>
            <a:r>
              <a:rPr lang="en-US" dirty="0" err="1"/>
              <a:t>resd</a:t>
            </a:r>
            <a:r>
              <a:rPr lang="en-US" dirty="0"/>
              <a:t> 1 -&gt; </a:t>
            </a:r>
            <a:r>
              <a:rPr lang="en-US" dirty="0" err="1"/>
              <a:t>echivalent</a:t>
            </a:r>
            <a:r>
              <a:rPr lang="en-US" dirty="0"/>
              <a:t> cu int num;</a:t>
            </a:r>
          </a:p>
          <a:p>
            <a:pPr marL="0" indent="0">
              <a:buNone/>
            </a:pPr>
            <a:r>
              <a:rPr lang="en-US" dirty="0"/>
              <a:t>Num </a:t>
            </a:r>
            <a:r>
              <a:rPr lang="en-US" dirty="0" err="1"/>
              <a:t>resd</a:t>
            </a:r>
            <a:r>
              <a:rPr lang="en-US" dirty="0"/>
              <a:t> 10 -&gt; </a:t>
            </a:r>
            <a:r>
              <a:rPr lang="en-US" dirty="0" err="1"/>
              <a:t>echivalent</a:t>
            </a:r>
            <a:r>
              <a:rPr lang="en-US" dirty="0"/>
              <a:t> cu int num[10];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0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4EBD-8B76-4D24-838F-A493918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8DC1-84DA-4743-9E2C-190AECE5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35965"/>
          </a:xfrm>
        </p:spPr>
        <p:txBody>
          <a:bodyPr/>
          <a:lstStyle/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zona de </a:t>
            </a:r>
            <a:r>
              <a:rPr lang="en-US" dirty="0" err="1"/>
              <a:t>memorie</a:t>
            </a:r>
            <a:r>
              <a:rPr lang="en-US" dirty="0"/>
              <a:t> in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tinem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de sus in </a:t>
            </a:r>
            <a:r>
              <a:rPr lang="en-US" dirty="0" err="1"/>
              <a:t>jos.</a:t>
            </a:r>
            <a:endParaRPr lang="en-US" dirty="0"/>
          </a:p>
          <a:p>
            <a:r>
              <a:rPr lang="en-US" dirty="0" err="1"/>
              <a:t>Avem</a:t>
            </a:r>
            <a:r>
              <a:rPr lang="en-US" dirty="0"/>
              <a:t> 2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: </a:t>
            </a:r>
            <a:r>
              <a:rPr lang="en-US" dirty="0" err="1"/>
              <a:t>ebp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pe </a:t>
            </a:r>
            <a:r>
              <a:rPr lang="en-US" dirty="0" err="1"/>
              <a:t>stiva</a:t>
            </a:r>
            <a:r>
              <a:rPr lang="en-US" dirty="0"/>
              <a:t>, </a:t>
            </a:r>
            <a:r>
              <a:rPr lang="en-US" dirty="0" err="1"/>
              <a:t>folosim</a:t>
            </a:r>
            <a:r>
              <a:rPr lang="en-US" dirty="0"/>
              <a:t> push,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scoate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folosim</a:t>
            </a:r>
            <a:r>
              <a:rPr lang="en-US" dirty="0"/>
              <a:t> pop: ex. push </a:t>
            </a:r>
            <a:r>
              <a:rPr lang="en-US" dirty="0" err="1"/>
              <a:t>eax</a:t>
            </a:r>
            <a:r>
              <a:rPr lang="en-US" dirty="0"/>
              <a:t>, pop 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Tot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adaugam</a:t>
            </a:r>
            <a:r>
              <a:rPr lang="en-US" dirty="0"/>
              <a:t> pe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scoatem</a:t>
            </a:r>
            <a:r>
              <a:rPr lang="en-US" dirty="0"/>
              <a:t>(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</a:t>
            </a:r>
          </a:p>
          <a:p>
            <a:pPr marL="0" indent="0">
              <a:buNone/>
            </a:pPr>
            <a:r>
              <a:rPr lang="en-US" dirty="0"/>
              <a:t>push-</a:t>
            </a:r>
            <a:r>
              <a:rPr lang="en-US" dirty="0" err="1"/>
              <a:t>uri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pop-</a:t>
            </a:r>
            <a:r>
              <a:rPr lang="en-US" dirty="0" err="1"/>
              <a:t>uri</a:t>
            </a:r>
            <a:r>
              <a:rPr lang="en-US" dirty="0"/>
              <a:t>),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seg fault.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9F39-1C14-4F07-AC46-C6337340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07" y="1905911"/>
            <a:ext cx="3409174" cy="40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3CDD-DC4D-4DDA-B31B-A832781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D327-7AF6-4634-A636-8DE253D6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5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instructiunile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functie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 cu </a:t>
            </a:r>
            <a:r>
              <a:rPr lang="en-US" dirty="0" err="1"/>
              <a:t>instructiunile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leave</a:t>
            </a:r>
          </a:p>
          <a:p>
            <a:pPr marL="0" indent="0">
              <a:buNone/>
            </a:pPr>
            <a:r>
              <a:rPr lang="en-US" dirty="0"/>
              <a:t>Ret</a:t>
            </a:r>
          </a:p>
          <a:p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.</a:t>
            </a:r>
          </a:p>
          <a:p>
            <a:r>
              <a:rPr lang="en-US" dirty="0"/>
              <a:t>!!!</a:t>
            </a:r>
            <a:r>
              <a:rPr lang="en-US" dirty="0" err="1"/>
              <a:t>Conventia</a:t>
            </a:r>
            <a:r>
              <a:rPr lang="en-US" dirty="0"/>
              <a:t> </a:t>
            </a:r>
            <a:r>
              <a:rPr lang="en-US" dirty="0" err="1"/>
              <a:t>cdecl</a:t>
            </a:r>
            <a:r>
              <a:rPr lang="en-US" dirty="0"/>
              <a:t>: FIECARE FUNCTIE POATE (SI VA) MODIFICA REGISTRELE EAX, ECX, EDX, DAR TREBUIE SA PASTREZE REGISTRELE EBX, EDI SI ESI.</a:t>
            </a:r>
          </a:p>
          <a:p>
            <a:r>
              <a:rPr lang="en-US" dirty="0"/>
              <a:t>!!!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,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uitati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aveti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da,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push la </a:t>
            </a:r>
            <a:r>
              <a:rPr lang="en-US" dirty="0" err="1"/>
              <a:t>registrul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1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5ADC-332A-4A59-A6B9-AA9EC92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3D95-27E9-4282-962E-E1E642E0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https://trailofbits.github.io/ctf/vulnerabilities/references/X86_Win32_Reverse_Engineering_Cheat_Sheet.pdf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35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4C7-40B0-48A8-AF31-1EBE37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44D8-588C-4CF3-AA24-D96138F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9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apela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call. Ex. call </a:t>
            </a:r>
            <a:r>
              <a:rPr lang="en-US" dirty="0" err="1"/>
              <a:t>functie</a:t>
            </a:r>
            <a:endParaRPr lang="en-US" dirty="0"/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ca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ca ii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deasupra</a:t>
            </a:r>
            <a:r>
              <a:rPr lang="en-US" dirty="0"/>
              <a:t> </a:t>
            </a:r>
            <a:r>
              <a:rPr lang="en-US" dirty="0" err="1"/>
              <a:t>adresei</a:t>
            </a:r>
            <a:r>
              <a:rPr lang="en-US" dirty="0"/>
              <a:t> de </a:t>
            </a:r>
            <a:r>
              <a:rPr lang="en-US" dirty="0" err="1"/>
              <a:t>intoarcere</a:t>
            </a:r>
            <a:r>
              <a:rPr lang="en-US" dirty="0"/>
              <a:t>.</a:t>
            </a:r>
          </a:p>
          <a:p>
            <a:r>
              <a:rPr lang="en-US" dirty="0" err="1"/>
              <a:t>Limbajul</a:t>
            </a:r>
            <a:r>
              <a:rPr lang="en-US" dirty="0"/>
              <a:t> C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care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de la </a:t>
            </a:r>
            <a:r>
              <a:rPr lang="en-US" dirty="0" err="1"/>
              <a:t>dreapta</a:t>
            </a:r>
            <a:r>
              <a:rPr lang="en-US" dirty="0"/>
              <a:t> la </a:t>
            </a:r>
            <a:r>
              <a:rPr lang="en-US" dirty="0" err="1"/>
              <a:t>stanga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(“%d\n”, x), </a:t>
            </a:r>
            <a:r>
              <a:rPr lang="en-US" dirty="0" err="1"/>
              <a:t>iar</a:t>
            </a:r>
            <a:r>
              <a:rPr lang="en-US" dirty="0"/>
              <a:t> x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“%d” </a:t>
            </a:r>
            <a:r>
              <a:rPr lang="en-US" dirty="0" err="1"/>
              <a:t>este</a:t>
            </a:r>
            <a:r>
              <a:rPr lang="en-US" dirty="0"/>
              <a:t> un sir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db</a:t>
            </a:r>
            <a:r>
              <a:rPr lang="en-US" dirty="0"/>
              <a:t> “%d”, 10, 0</a:t>
            </a:r>
          </a:p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instructiunile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push 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push string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printf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esp</a:t>
            </a:r>
            <a:r>
              <a:rPr lang="en-US" dirty="0"/>
              <a:t>, 8</a:t>
            </a:r>
          </a:p>
          <a:p>
            <a:r>
              <a:rPr lang="en-US" dirty="0"/>
              <a:t>Ultima </a:t>
            </a:r>
            <a:r>
              <a:rPr lang="en-US" dirty="0" err="1"/>
              <a:t>instructiune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echivalenta</a:t>
            </a:r>
            <a:r>
              <a:rPr lang="en-US" dirty="0"/>
              <a:t> cu 2 pop-</a:t>
            </a:r>
            <a:r>
              <a:rPr lang="en-US" dirty="0" err="1"/>
              <a:t>uri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96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CB0D-C647-41F9-9388-CB3C3D1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III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54D40C-3049-47A4-9372-5C91A7CFA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346" y="2329032"/>
            <a:ext cx="7330429" cy="39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9656-E9E3-4120-B69F-CE46F14A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IV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4DA4-15E4-41AE-BDBF-D613387E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8311"/>
          </a:xfrm>
        </p:spPr>
        <p:txBody>
          <a:bodyPr/>
          <a:lstStyle/>
          <a:p>
            <a:r>
              <a:rPr lang="en-US" dirty="0"/>
              <a:t>Asa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pe slide-ul anterior, la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 + 4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la care ne </a:t>
            </a:r>
            <a:r>
              <a:rPr lang="en-US" dirty="0" err="1"/>
              <a:t>intoarcem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terminarea</a:t>
            </a:r>
            <a:r>
              <a:rPr lang="en-US" dirty="0"/>
              <a:t> </a:t>
            </a:r>
            <a:r>
              <a:rPr lang="en-US" dirty="0" err="1"/>
              <a:t>functiei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argumentele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,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de la </a:t>
            </a:r>
            <a:r>
              <a:rPr lang="en-US" dirty="0" err="1"/>
              <a:t>ebp</a:t>
            </a:r>
            <a:r>
              <a:rPr lang="en-US" dirty="0"/>
              <a:t> + 8 in sus.</a:t>
            </a:r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fct</a:t>
            </a:r>
            <a:r>
              <a:rPr lang="en-US" dirty="0"/>
              <a:t> (int x, short y)</a:t>
            </a:r>
          </a:p>
          <a:p>
            <a:pPr>
              <a:buFont typeface="+mj-lt"/>
              <a:buAutoNum type="arabicPeriod"/>
            </a:pPr>
            <a:r>
              <a:rPr lang="en-US" dirty="0"/>
              <a:t>x se </a:t>
            </a:r>
            <a:r>
              <a:rPr lang="en-US" dirty="0" err="1"/>
              <a:t>afla</a:t>
            </a:r>
            <a:r>
              <a:rPr lang="en-US" dirty="0"/>
              <a:t> la </a:t>
            </a:r>
            <a:r>
              <a:rPr lang="en-US" dirty="0" err="1"/>
              <a:t>ebp</a:t>
            </a:r>
            <a:r>
              <a:rPr lang="en-US" dirty="0"/>
              <a:t> + 8,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argument (</a:t>
            </a:r>
            <a:r>
              <a:rPr lang="en-US" dirty="0" err="1"/>
              <a:t>incepand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y se </a:t>
            </a:r>
            <a:r>
              <a:rPr lang="en-US" dirty="0" err="1"/>
              <a:t>afla</a:t>
            </a:r>
            <a:r>
              <a:rPr lang="en-US" dirty="0"/>
              <a:t> la </a:t>
            </a:r>
            <a:r>
              <a:rPr lang="en-US" dirty="0" err="1"/>
              <a:t>ebp</a:t>
            </a:r>
            <a:r>
              <a:rPr lang="en-US" dirty="0"/>
              <a:t> + 12, </a:t>
            </a:r>
            <a:r>
              <a:rPr lang="en-US" dirty="0" err="1"/>
              <a:t>fiind</a:t>
            </a:r>
            <a:r>
              <a:rPr lang="en-US" dirty="0"/>
              <a:t> al 2-lea argument, </a:t>
            </a:r>
            <a:r>
              <a:rPr lang="en-US" dirty="0" err="1"/>
              <a:t>iar</a:t>
            </a:r>
            <a:r>
              <a:rPr lang="en-US" dirty="0"/>
              <a:t> x </a:t>
            </a:r>
            <a:r>
              <a:rPr lang="en-US"/>
              <a:t>are 4 </a:t>
            </a:r>
            <a:r>
              <a:rPr lang="en-US" dirty="0" err="1"/>
              <a:t>octeti</a:t>
            </a:r>
            <a:endParaRPr lang="en-US" dirty="0"/>
          </a:p>
          <a:p>
            <a:r>
              <a:rPr lang="en-US" dirty="0"/>
              <a:t>!!! Return-ul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stocat</a:t>
            </a:r>
            <a:r>
              <a:rPr lang="en-US" dirty="0"/>
              <a:t> la final in </a:t>
            </a:r>
            <a:r>
              <a:rPr lang="en-US" dirty="0" err="1"/>
              <a:t>registrul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5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0DC-3429-4F26-9356-F9FA90B7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2708-21B0-4305-9A3B-7FE872D9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Procesorul</a:t>
            </a:r>
            <a:r>
              <a:rPr lang="en-US" dirty="0"/>
              <a:t> x86 pe 32 de </a:t>
            </a:r>
            <a:r>
              <a:rPr lang="en-US" dirty="0" err="1"/>
              <a:t>biti</a:t>
            </a:r>
            <a:r>
              <a:rPr lang="en-US" dirty="0"/>
              <a:t> are 6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cu care </a:t>
            </a:r>
            <a:r>
              <a:rPr lang="en-US" dirty="0" err="1"/>
              <a:t>puteti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eax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ebx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ecx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edx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edi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esi</a:t>
            </a:r>
            <a:endParaRPr lang="en-US" dirty="0"/>
          </a:p>
          <a:p>
            <a:r>
              <a:rPr lang="en-US" dirty="0"/>
              <a:t>Mai </a:t>
            </a:r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registre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stiva</a:t>
            </a:r>
            <a:r>
              <a:rPr lang="en-US" dirty="0"/>
              <a:t>: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6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CDA-BC39-4C66-B3AF-2FBB281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4D4C-F3AB-457B-9682-4D7CB859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anterior au </a:t>
            </a:r>
            <a:r>
              <a:rPr lang="en-US" dirty="0" err="1"/>
              <a:t>toate</a:t>
            </a:r>
            <a:r>
              <a:rPr lang="en-US" dirty="0"/>
              <a:t> 32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marime</a:t>
            </a:r>
            <a:r>
              <a:rPr lang="en-US" dirty="0"/>
              <a:t> (de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x86-32)</a:t>
            </a:r>
          </a:p>
          <a:p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 sunt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 care au 32 de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.</a:t>
            </a:r>
          </a:p>
          <a:p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 au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. Ex.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(32 bit) </a:t>
            </a:r>
            <a:r>
              <a:rPr lang="en-US" dirty="0" err="1"/>
              <a:t>avem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ax(16 bit), al(8 </a:t>
            </a:r>
            <a:r>
              <a:rPr lang="en-US" dirty="0" err="1"/>
              <a:t>biti</a:t>
            </a:r>
            <a:r>
              <a:rPr lang="en-US" dirty="0"/>
              <a:t>), ah(8 </a:t>
            </a:r>
            <a:r>
              <a:rPr lang="en-US" dirty="0" err="1"/>
              <a:t>biti</a:t>
            </a:r>
            <a:r>
              <a:rPr lang="en-US" dirty="0"/>
              <a:t>). Similar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.</a:t>
            </a:r>
          </a:p>
          <a:p>
            <a:r>
              <a:rPr lang="en-US" dirty="0" err="1"/>
              <a:t>Registrele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 au </a:t>
            </a:r>
            <a:r>
              <a:rPr lang="en-US" dirty="0" err="1"/>
              <a:t>variantele</a:t>
            </a:r>
            <a:r>
              <a:rPr lang="en-US" dirty="0"/>
              <a:t> “di”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si</a:t>
            </a:r>
            <a:r>
              <a:rPr lang="en-US" dirty="0"/>
              <a:t>” pe 16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au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pe 8 </a:t>
            </a:r>
            <a:r>
              <a:rPr lang="en-US" dirty="0" err="1"/>
              <a:t>biti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3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DE57-6CFC-43DA-BC04-6AC1E82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5B8F-51EF-41A3-ABA4-B5366413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Procesoarele</a:t>
            </a:r>
            <a:r>
              <a:rPr lang="en-US" dirty="0"/>
              <a:t> x86 </a:t>
            </a:r>
            <a:r>
              <a:rPr lang="en-US" dirty="0" err="1"/>
              <a:t>folosesc</a:t>
            </a:r>
            <a:r>
              <a:rPr lang="en-US" dirty="0"/>
              <a:t> little endian!</a:t>
            </a:r>
            <a:endParaRPr lang="en-GB" dirty="0"/>
          </a:p>
          <a:p>
            <a:r>
              <a:rPr lang="en-US" dirty="0" err="1"/>
              <a:t>Numarul</a:t>
            </a:r>
            <a:r>
              <a:rPr lang="en-US" dirty="0"/>
              <a:t> 0xdeadbeef in little endian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0xef 0xbe 0xad 0xde</a:t>
            </a:r>
          </a:p>
        </p:txBody>
      </p:sp>
    </p:spTree>
    <p:extLst>
      <p:ext uri="{BB962C8B-B14F-4D97-AF65-F5344CB8AC3E}">
        <p14:creationId xmlns:p14="http://schemas.microsoft.com/office/powerpoint/2010/main" val="36576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CC5-7708-489C-B55A-00192492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BECC-7FBD-4B19-BF43-6D1418BF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Instructiunile</a:t>
            </a:r>
            <a:r>
              <a:rPr lang="en-US" dirty="0"/>
              <a:t> au fie 1 argument, fie 2.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-&gt; are un </a:t>
            </a:r>
            <a:r>
              <a:rPr lang="en-US" dirty="0" err="1"/>
              <a:t>singur</a:t>
            </a:r>
            <a:r>
              <a:rPr lang="en-US" dirty="0"/>
              <a:t> argument</a:t>
            </a:r>
          </a:p>
          <a:p>
            <a:pPr marL="0" indent="0">
              <a:buNone/>
            </a:pPr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 -&gt; are 2 </a:t>
            </a:r>
            <a:r>
              <a:rPr lang="en-US" dirty="0" err="1"/>
              <a:t>argumente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instructiunile</a:t>
            </a:r>
            <a:r>
              <a:rPr lang="en-US" dirty="0"/>
              <a:t> cu 2 </a:t>
            </a:r>
            <a:r>
              <a:rPr lang="en-US" dirty="0" err="1"/>
              <a:t>argumente</a:t>
            </a:r>
            <a:r>
              <a:rPr lang="en-US" dirty="0"/>
              <a:t>,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operatiei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stocat</a:t>
            </a:r>
            <a:r>
              <a:rPr lang="en-US" dirty="0"/>
              <a:t> in </a:t>
            </a:r>
            <a:r>
              <a:rPr lang="en-US" dirty="0" err="1"/>
              <a:t>primul</a:t>
            </a:r>
            <a:r>
              <a:rPr lang="en-US" dirty="0"/>
              <a:t> argument.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7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E06D-EAC8-4313-95A9-E0AF6561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Asignarea</a:t>
            </a:r>
            <a:r>
              <a:rPr lang="en-US" dirty="0"/>
              <a:t> de </a:t>
            </a:r>
            <a:r>
              <a:rPr lang="en-US" dirty="0" err="1"/>
              <a:t>valori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0B9B-6318-43D9-B52A-D050BB51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assembly, in principal </a:t>
            </a:r>
            <a:r>
              <a:rPr lang="en-US" dirty="0" err="1"/>
              <a:t>lucram</a:t>
            </a:r>
            <a:r>
              <a:rPr lang="en-US" dirty="0"/>
              <a:t> cu </a:t>
            </a:r>
            <a:r>
              <a:rPr lang="en-US" dirty="0" err="1"/>
              <a:t>registre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registru</a:t>
            </a:r>
            <a:r>
              <a:rPr lang="en-US" dirty="0"/>
              <a:t>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mov.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mov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 -&gt; </a:t>
            </a:r>
            <a:r>
              <a:rPr lang="en-US" dirty="0" err="1"/>
              <a:t>Mutam</a:t>
            </a:r>
            <a:r>
              <a:rPr lang="en-US" dirty="0"/>
              <a:t> in </a:t>
            </a:r>
            <a:r>
              <a:rPr lang="en-US" dirty="0" err="1"/>
              <a:t>registrul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registrul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Atentie</a:t>
            </a:r>
            <a:r>
              <a:rPr lang="en-US" dirty="0"/>
              <a:t> la </a:t>
            </a:r>
            <a:r>
              <a:rPr lang="en-US" dirty="0" err="1"/>
              <a:t>dimensiuni</a:t>
            </a:r>
            <a:r>
              <a:rPr lang="en-US" dirty="0"/>
              <a:t>: mov </a:t>
            </a:r>
            <a:r>
              <a:rPr lang="en-US" dirty="0" err="1"/>
              <a:t>eax</a:t>
            </a:r>
            <a:r>
              <a:rPr lang="en-US" dirty="0"/>
              <a:t>, bx -&gt;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 are 32 de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bx are 16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ca </a:t>
            </a:r>
            <a:r>
              <a:rPr lang="en-US" dirty="0" err="1"/>
              <a:t>va</a:t>
            </a:r>
            <a:r>
              <a:rPr lang="en-US" dirty="0"/>
              <a:t> fi o </a:t>
            </a:r>
            <a:r>
              <a:rPr lang="en-US" dirty="0" err="1"/>
              <a:t>diferenta</a:t>
            </a:r>
            <a:r>
              <a:rPr lang="en-US" dirty="0"/>
              <a:t> de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genera </a:t>
            </a:r>
            <a:r>
              <a:rPr lang="en-US" dirty="0" err="1"/>
              <a:t>eroare</a:t>
            </a:r>
            <a:r>
              <a:rPr lang="en-US" dirty="0"/>
              <a:t> de </a:t>
            </a:r>
            <a:r>
              <a:rPr lang="en-US" dirty="0" err="1"/>
              <a:t>compilare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6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C47B-2E81-419B-B7EA-46785BF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E4A1-DA20-4E46-9166-DED938C0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sunt: add, sub, </a:t>
            </a:r>
            <a:r>
              <a:rPr lang="en-US" dirty="0" err="1"/>
              <a:t>inc</a:t>
            </a:r>
            <a:r>
              <a:rPr lang="en-US" dirty="0"/>
              <a:t>(</a:t>
            </a:r>
            <a:r>
              <a:rPr lang="en-US" dirty="0" err="1"/>
              <a:t>incrementeaza</a:t>
            </a:r>
            <a:r>
              <a:rPr lang="en-US" dirty="0"/>
              <a:t> cu 1 </a:t>
            </a:r>
            <a:r>
              <a:rPr lang="en-US" dirty="0" err="1"/>
              <a:t>valoarea</a:t>
            </a:r>
            <a:r>
              <a:rPr lang="en-US" dirty="0"/>
              <a:t>), </a:t>
            </a:r>
            <a:r>
              <a:rPr lang="en-US" dirty="0" err="1"/>
              <a:t>dec</a:t>
            </a:r>
            <a:r>
              <a:rPr lang="en-US" dirty="0"/>
              <a:t>(</a:t>
            </a:r>
            <a:r>
              <a:rPr lang="en-US" dirty="0" err="1"/>
              <a:t>decrementeaza</a:t>
            </a:r>
            <a:r>
              <a:rPr lang="en-US" dirty="0"/>
              <a:t> cu 1 </a:t>
            </a:r>
            <a:r>
              <a:rPr lang="en-US" dirty="0" err="1"/>
              <a:t>valoarea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 add </a:t>
            </a:r>
            <a:r>
              <a:rPr lang="en-US" dirty="0" err="1"/>
              <a:t>eax</a:t>
            </a:r>
            <a:r>
              <a:rPr lang="en-US" dirty="0"/>
              <a:t>, 2 -&gt; </a:t>
            </a:r>
            <a:r>
              <a:rPr lang="en-US" dirty="0" err="1"/>
              <a:t>Adaugam</a:t>
            </a:r>
            <a:r>
              <a:rPr lang="en-US" dirty="0"/>
              <a:t> 2 la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registrul</a:t>
            </a:r>
            <a:r>
              <a:rPr lang="en-US" dirty="0"/>
              <a:t> </a:t>
            </a:r>
            <a:r>
              <a:rPr lang="en-US" dirty="0" err="1"/>
              <a:t>eax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99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A9D-27AB-4AA0-9115-6C4268ED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II - </a:t>
            </a:r>
            <a:r>
              <a:rPr lang="en-US" dirty="0" err="1"/>
              <a:t>mul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E09E-0781-45E4-A9DB-0C4CE92A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7189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inmulti</a:t>
            </a:r>
            <a:r>
              <a:rPr lang="en-US" dirty="0"/>
              <a:t> 2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instructiune</a:t>
            </a:r>
            <a:r>
              <a:rPr lang="en-US" dirty="0"/>
              <a:t> are </a:t>
            </a:r>
            <a:r>
              <a:rPr lang="en-US" dirty="0" err="1"/>
              <a:t>niste</a:t>
            </a:r>
            <a:r>
              <a:rPr lang="en-US" dirty="0"/>
              <a:t> reguli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. </a:t>
            </a:r>
            <a:r>
              <a:rPr lang="en-US" dirty="0" err="1"/>
              <a:t>Instructiunea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argument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inmulti</a:t>
            </a:r>
            <a:r>
              <a:rPr lang="en-US" dirty="0"/>
              <a:t> cu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eax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argument.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GB" dirty="0"/>
              <a:t>x: </a:t>
            </a:r>
            <a:r>
              <a:rPr lang="en-GB" dirty="0" err="1"/>
              <a:t>mul</a:t>
            </a:r>
            <a:r>
              <a:rPr lang="en-GB" dirty="0"/>
              <a:t> </a:t>
            </a:r>
            <a:r>
              <a:rPr lang="en-GB" dirty="0" err="1"/>
              <a:t>ebx</a:t>
            </a:r>
            <a:r>
              <a:rPr lang="en-GB" dirty="0"/>
              <a:t> -&gt; </a:t>
            </a:r>
            <a:r>
              <a:rPr lang="en-GB" dirty="0" err="1"/>
              <a:t>Calculam</a:t>
            </a:r>
            <a:r>
              <a:rPr lang="en-GB" dirty="0"/>
              <a:t> </a:t>
            </a:r>
            <a:r>
              <a:rPr lang="en-GB" dirty="0" err="1"/>
              <a:t>eax</a:t>
            </a:r>
            <a:r>
              <a:rPr lang="en-GB" dirty="0"/>
              <a:t> * </a:t>
            </a:r>
            <a:r>
              <a:rPr lang="en-GB" dirty="0" err="1"/>
              <a:t>ebx</a:t>
            </a:r>
            <a:endParaRPr lang="en-GB" dirty="0"/>
          </a:p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argumentul</a:t>
            </a:r>
            <a:r>
              <a:rPr lang="en-US" dirty="0"/>
              <a:t> are un </a:t>
            </a:r>
            <a:r>
              <a:rPr lang="en-US" dirty="0" err="1"/>
              <a:t>singur</a:t>
            </a:r>
            <a:r>
              <a:rPr lang="en-US" dirty="0"/>
              <a:t> octet: </a:t>
            </a:r>
            <a:r>
              <a:rPr lang="en-US" dirty="0" err="1"/>
              <a:t>calculam</a:t>
            </a:r>
            <a:r>
              <a:rPr lang="en-US" dirty="0"/>
              <a:t> al * </a:t>
            </a:r>
            <a:r>
              <a:rPr lang="en-US" dirty="0" err="1"/>
              <a:t>arg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stocat</a:t>
            </a:r>
            <a:r>
              <a:rPr lang="en-US" dirty="0"/>
              <a:t> in ax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argumentul</a:t>
            </a:r>
            <a:r>
              <a:rPr lang="en-US" dirty="0"/>
              <a:t> are 2 </a:t>
            </a:r>
            <a:r>
              <a:rPr lang="en-US" dirty="0" err="1"/>
              <a:t>octeti</a:t>
            </a:r>
            <a:r>
              <a:rPr lang="en-US" dirty="0"/>
              <a:t>: </a:t>
            </a:r>
            <a:r>
              <a:rPr lang="en-US" dirty="0" err="1"/>
              <a:t>calculam</a:t>
            </a:r>
            <a:r>
              <a:rPr lang="en-US" dirty="0"/>
              <a:t> ax * </a:t>
            </a:r>
            <a:r>
              <a:rPr lang="en-US" dirty="0" err="1"/>
              <a:t>arg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stocat</a:t>
            </a:r>
            <a:r>
              <a:rPr lang="en-US" dirty="0"/>
              <a:t> in </a:t>
            </a:r>
            <a:r>
              <a:rPr lang="en-US" dirty="0" err="1"/>
              <a:t>dx:ax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argumentul</a:t>
            </a:r>
            <a:r>
              <a:rPr lang="en-US" dirty="0"/>
              <a:t> are 4 </a:t>
            </a:r>
            <a:r>
              <a:rPr lang="en-US" dirty="0" err="1"/>
              <a:t>octeti</a:t>
            </a:r>
            <a:r>
              <a:rPr lang="en-US" dirty="0"/>
              <a:t>: </a:t>
            </a: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stocat</a:t>
            </a:r>
            <a:r>
              <a:rPr lang="en-US" dirty="0"/>
              <a:t> in </a:t>
            </a:r>
            <a:r>
              <a:rPr lang="en-US" dirty="0" err="1"/>
              <a:t>edx:eax</a:t>
            </a:r>
            <a:endParaRPr lang="en-US" dirty="0"/>
          </a:p>
          <a:p>
            <a:r>
              <a:rPr lang="en-US" dirty="0" err="1"/>
              <a:t>Notatia</a:t>
            </a:r>
            <a:r>
              <a:rPr lang="en-US" dirty="0"/>
              <a:t> </a:t>
            </a:r>
            <a:r>
              <a:rPr lang="en-US" dirty="0" err="1"/>
              <a:t>edx:eax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inmultirii</a:t>
            </a:r>
            <a:r>
              <a:rPr lang="en-US" dirty="0"/>
              <a:t> nu </a:t>
            </a:r>
            <a:r>
              <a:rPr lang="en-US" dirty="0" err="1"/>
              <a:t>incape</a:t>
            </a:r>
            <a:r>
              <a:rPr lang="en-US" dirty="0"/>
              <a:t> pe 4 </a:t>
            </a:r>
            <a:r>
              <a:rPr lang="en-US" dirty="0" err="1"/>
              <a:t>octeti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superioara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in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semnificativi</a:t>
            </a:r>
            <a:r>
              <a:rPr lang="en-US" dirty="0"/>
              <a:t> 32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in </a:t>
            </a:r>
            <a:r>
              <a:rPr lang="en-US" dirty="0" err="1"/>
              <a:t>eax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incape</a:t>
            </a:r>
            <a:r>
              <a:rPr lang="en-US" dirty="0"/>
              <a:t> in 32 de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0,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in </a:t>
            </a:r>
            <a:r>
              <a:rPr lang="en-US" dirty="0" err="1"/>
              <a:t>eax</a:t>
            </a:r>
            <a:r>
              <a:rPr lang="en-US" dirty="0"/>
              <a:t>. </a:t>
            </a:r>
          </a:p>
          <a:p>
            <a:r>
              <a:rPr lang="en-US" dirty="0"/>
              <a:t>Un link </a:t>
            </a:r>
            <a:r>
              <a:rPr lang="en-US" dirty="0" err="1"/>
              <a:t>util</a:t>
            </a:r>
            <a:r>
              <a:rPr lang="en-US" dirty="0"/>
              <a:t>: https://c9x.me/x86/html/file_module_x86_id_210.html</a:t>
            </a:r>
          </a:p>
        </p:txBody>
      </p:sp>
    </p:spTree>
    <p:extLst>
      <p:ext uri="{BB962C8B-B14F-4D97-AF65-F5344CB8AC3E}">
        <p14:creationId xmlns:p14="http://schemas.microsoft.com/office/powerpoint/2010/main" val="176434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AE8B181B2BC4FB46518DEC43B63D8" ma:contentTypeVersion="3" ma:contentTypeDescription="Create a new document." ma:contentTypeScope="" ma:versionID="7d1f1195f764a6979c707797b2567116">
  <xsd:schema xmlns:xsd="http://www.w3.org/2001/XMLSchema" xmlns:xs="http://www.w3.org/2001/XMLSchema" xmlns:p="http://schemas.microsoft.com/office/2006/metadata/properties" xmlns:ns2="f1879d39-f423-42a2-8aa1-6fd1b9331fdc" targetNamespace="http://schemas.microsoft.com/office/2006/metadata/properties" ma:root="true" ma:fieldsID="0db56aa27a1336e3e25d8d3182ccc5b6" ns2:_="">
    <xsd:import namespace="f1879d39-f423-42a2-8aa1-6fd1b9331f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79d39-f423-42a2-8aa1-6fd1b9331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E3B9DB-C369-4927-82AB-B7DDB7CF23D9}"/>
</file>

<file path=customXml/itemProps2.xml><?xml version="1.0" encoding="utf-8"?>
<ds:datastoreItem xmlns:ds="http://schemas.openxmlformats.org/officeDocument/2006/customXml" ds:itemID="{F25C6144-0070-4547-88FB-EF881AEC6E34}"/>
</file>

<file path=customXml/itemProps3.xml><?xml version="1.0" encoding="utf-8"?>
<ds:datastoreItem xmlns:ds="http://schemas.openxmlformats.org/officeDocument/2006/customXml" ds:itemID="{8E992A0D-EFC8-4691-AB13-A56E6210589B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152</TotalTime>
  <Words>1965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Quotable</vt:lpstr>
      <vt:lpstr>Assembly</vt:lpstr>
      <vt:lpstr>Cheat Sheet</vt:lpstr>
      <vt:lpstr>Registre I</vt:lpstr>
      <vt:lpstr>Registre II</vt:lpstr>
      <vt:lpstr>Byte order</vt:lpstr>
      <vt:lpstr>Tipuri de instructiuni</vt:lpstr>
      <vt:lpstr>Asignarea de valori</vt:lpstr>
      <vt:lpstr>Operatii aritmetice I</vt:lpstr>
      <vt:lpstr>Operatii aritmetice II - mul</vt:lpstr>
      <vt:lpstr>Operatii aritmetice III - div</vt:lpstr>
      <vt:lpstr>Operatii pe biti</vt:lpstr>
      <vt:lpstr>Adresarea memoriei I</vt:lpstr>
      <vt:lpstr>Adresarea memoriei II</vt:lpstr>
      <vt:lpstr>Jumpuri</vt:lpstr>
      <vt:lpstr>Declararea variabilelor I</vt:lpstr>
      <vt:lpstr>Declararea variabilelor II</vt:lpstr>
      <vt:lpstr>Declararea variabilelor III</vt:lpstr>
      <vt:lpstr>Stiva</vt:lpstr>
      <vt:lpstr>Functii I</vt:lpstr>
      <vt:lpstr>Functii II</vt:lpstr>
      <vt:lpstr>Functii III</vt:lpstr>
      <vt:lpstr>Functii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Andrei-Ionuț IONESCU (117687)</dc:creator>
  <cp:lastModifiedBy>Andrei-Ionuț IONESCU (117687)</cp:lastModifiedBy>
  <cp:revision>16</cp:revision>
  <dcterms:created xsi:type="dcterms:W3CDTF">2022-08-01T13:32:31Z</dcterms:created>
  <dcterms:modified xsi:type="dcterms:W3CDTF">2022-08-24T11:03:31Z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0x010100FBAAE8B181B2BC4FB46518DEC43B63D8</vt:lpwstr>
  </property>
</Properties>
</file>