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97" r:id="rId7"/>
    <p:sldId id="384" r:id="rId8"/>
    <p:sldId id="317" r:id="rId9"/>
    <p:sldId id="279" r:id="rId10"/>
    <p:sldId id="268" r:id="rId11"/>
    <p:sldId id="272" r:id="rId12"/>
    <p:sldId id="392" r:id="rId13"/>
    <p:sldId id="270" r:id="rId14"/>
    <p:sldId id="393" r:id="rId15"/>
    <p:sldId id="394" r:id="rId16"/>
    <p:sldId id="395" r:id="rId17"/>
    <p:sldId id="396" r:id="rId18"/>
    <p:sldId id="391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8B02F-0696-43B0-9FCC-B4E8C0E8EA12}" v="8" dt="2022-07-07T21:09:25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elli" userId="c0b1147523595983" providerId="LiveId" clId="{80D8B02F-0696-43B0-9FCC-B4E8C0E8EA12}"/>
    <pc:docChg chg="undo custSel addSld delSld modSld sldOrd">
      <pc:chgData name="Marco Selli" userId="c0b1147523595983" providerId="LiveId" clId="{80D8B02F-0696-43B0-9FCC-B4E8C0E8EA12}" dt="2022-07-07T21:12:41.807" v="1080" actId="207"/>
      <pc:docMkLst>
        <pc:docMk/>
      </pc:docMkLst>
      <pc:sldChg chg="modSp mod">
        <pc:chgData name="Marco Selli" userId="c0b1147523595983" providerId="LiveId" clId="{80D8B02F-0696-43B0-9FCC-B4E8C0E8EA12}" dt="2022-07-07T21:11:45.500" v="1058"/>
        <pc:sldMkLst>
          <pc:docMk/>
          <pc:sldMk cId="752814286" sldId="257"/>
        </pc:sldMkLst>
        <pc:spChg chg="mod">
          <ac:chgData name="Marco Selli" userId="c0b1147523595983" providerId="LiveId" clId="{80D8B02F-0696-43B0-9FCC-B4E8C0E8EA12}" dt="2022-07-07T21:11:45.500" v="1058"/>
          <ac:spMkLst>
            <pc:docMk/>
            <pc:sldMk cId="752814286" sldId="257"/>
            <ac:spMk id="3" creationId="{D9A11267-FC52-4990-8D98-010AFABA5544}"/>
          </ac:spMkLst>
        </pc:spChg>
      </pc:sldChg>
      <pc:sldChg chg="modSp mod">
        <pc:chgData name="Marco Selli" userId="c0b1147523595983" providerId="LiveId" clId="{80D8B02F-0696-43B0-9FCC-B4E8C0E8EA12}" dt="2022-07-07T21:08:40.106" v="1015" actId="207"/>
        <pc:sldMkLst>
          <pc:docMk/>
          <pc:sldMk cId="2979876663" sldId="268"/>
        </pc:sldMkLst>
        <pc:spChg chg="mod">
          <ac:chgData name="Marco Selli" userId="c0b1147523595983" providerId="LiveId" clId="{80D8B02F-0696-43B0-9FCC-B4E8C0E8EA12}" dt="2022-07-07T21:08:40.106" v="1015" actId="207"/>
          <ac:spMkLst>
            <pc:docMk/>
            <pc:sldMk cId="2979876663" sldId="268"/>
            <ac:spMk id="37" creationId="{2484D8C8-9583-143E-2121-AA5CD722F467}"/>
          </ac:spMkLst>
        </pc:spChg>
      </pc:sldChg>
      <pc:sldChg chg="addSp delSp modSp mod">
        <pc:chgData name="Marco Selli" userId="c0b1147523595983" providerId="LiveId" clId="{80D8B02F-0696-43B0-9FCC-B4E8C0E8EA12}" dt="2022-07-07T20:01:57.513" v="375" actId="20577"/>
        <pc:sldMkLst>
          <pc:docMk/>
          <pc:sldMk cId="3891345585" sldId="270"/>
        </pc:sldMkLst>
        <pc:spChg chg="add del mod">
          <ac:chgData name="Marco Selli" userId="c0b1147523595983" providerId="LiveId" clId="{80D8B02F-0696-43B0-9FCC-B4E8C0E8EA12}" dt="2022-07-07T19:51:33.305" v="26" actId="478"/>
          <ac:spMkLst>
            <pc:docMk/>
            <pc:sldMk cId="3891345585" sldId="270"/>
            <ac:spMk id="3" creationId="{AB751C33-FBB8-C3DD-6A88-157776281D30}"/>
          </ac:spMkLst>
        </pc:spChg>
        <pc:spChg chg="del">
          <ac:chgData name="Marco Selli" userId="c0b1147523595983" providerId="LiveId" clId="{80D8B02F-0696-43B0-9FCC-B4E8C0E8EA12}" dt="2022-07-07T19:51:38.973" v="29" actId="478"/>
          <ac:spMkLst>
            <pc:docMk/>
            <pc:sldMk cId="3891345585" sldId="270"/>
            <ac:spMk id="4" creationId="{0C329F70-04F7-4C70-BCF8-D4371F54EF2F}"/>
          </ac:spMkLst>
        </pc:spChg>
        <pc:spChg chg="del">
          <ac:chgData name="Marco Selli" userId="c0b1147523595983" providerId="LiveId" clId="{80D8B02F-0696-43B0-9FCC-B4E8C0E8EA12}" dt="2022-07-07T19:51:37.705" v="28" actId="478"/>
          <ac:spMkLst>
            <pc:docMk/>
            <pc:sldMk cId="3891345585" sldId="270"/>
            <ac:spMk id="5" creationId="{06A3302E-502D-4151-81C9-5FD6AF9596D6}"/>
          </ac:spMkLst>
        </pc:spChg>
        <pc:spChg chg="mod">
          <ac:chgData name="Marco Selli" userId="c0b1147523595983" providerId="LiveId" clId="{80D8B02F-0696-43B0-9FCC-B4E8C0E8EA12}" dt="2022-07-07T19:51:23.848" v="19" actId="122"/>
          <ac:spMkLst>
            <pc:docMk/>
            <pc:sldMk cId="3891345585" sldId="270"/>
            <ac:spMk id="7" creationId="{4B18D636-CC10-4B1E-AA38-419DCCF2D9C9}"/>
          </ac:spMkLst>
        </pc:spChg>
        <pc:spChg chg="del mod">
          <ac:chgData name="Marco Selli" userId="c0b1147523595983" providerId="LiveId" clId="{80D8B02F-0696-43B0-9FCC-B4E8C0E8EA12}" dt="2022-07-07T19:51:31.770" v="24" actId="478"/>
          <ac:spMkLst>
            <pc:docMk/>
            <pc:sldMk cId="3891345585" sldId="270"/>
            <ac:spMk id="9" creationId="{0D098C43-2F2A-4100-89BC-5931039293FA}"/>
          </ac:spMkLst>
        </pc:spChg>
        <pc:spChg chg="mod">
          <ac:chgData name="Marco Selli" userId="c0b1147523595983" providerId="LiveId" clId="{80D8B02F-0696-43B0-9FCC-B4E8C0E8EA12}" dt="2022-07-07T20:01:57.513" v="375" actId="20577"/>
          <ac:spMkLst>
            <pc:docMk/>
            <pc:sldMk cId="3891345585" sldId="270"/>
            <ac:spMk id="10" creationId="{1DB251F7-EBE7-46AC-A920-FFE2C5AF68EA}"/>
          </ac:spMkLst>
        </pc:spChg>
        <pc:spChg chg="del mod">
          <ac:chgData name="Marco Selli" userId="c0b1147523595983" providerId="LiveId" clId="{80D8B02F-0696-43B0-9FCC-B4E8C0E8EA12}" dt="2022-07-07T19:51:29.428" v="22" actId="478"/>
          <ac:spMkLst>
            <pc:docMk/>
            <pc:sldMk cId="3891345585" sldId="270"/>
            <ac:spMk id="11" creationId="{60726BA7-44D6-4116-90E3-38325026EAAD}"/>
          </ac:spMkLst>
        </pc:spChg>
        <pc:spChg chg="del">
          <ac:chgData name="Marco Selli" userId="c0b1147523595983" providerId="LiveId" clId="{80D8B02F-0696-43B0-9FCC-B4E8C0E8EA12}" dt="2022-07-07T19:51:30.889" v="23" actId="478"/>
          <ac:spMkLst>
            <pc:docMk/>
            <pc:sldMk cId="3891345585" sldId="270"/>
            <ac:spMk id="12" creationId="{7FB7F30B-2A84-4C44-BC5A-E826ED6E74A2}"/>
          </ac:spMkLst>
        </pc:spChg>
      </pc:sldChg>
      <pc:sldChg chg="modSp mod">
        <pc:chgData name="Marco Selli" userId="c0b1147523595983" providerId="LiveId" clId="{80D8B02F-0696-43B0-9FCC-B4E8C0E8EA12}" dt="2022-07-07T21:12:41.807" v="1080" actId="207"/>
        <pc:sldMkLst>
          <pc:docMk/>
          <pc:sldMk cId="2624630061" sldId="272"/>
        </pc:sldMkLst>
        <pc:spChg chg="mod">
          <ac:chgData name="Marco Selli" userId="c0b1147523595983" providerId="LiveId" clId="{80D8B02F-0696-43B0-9FCC-B4E8C0E8EA12}" dt="2022-07-07T21:12:41.807" v="1080" actId="207"/>
          <ac:spMkLst>
            <pc:docMk/>
            <pc:sldMk cId="2624630061" sldId="272"/>
            <ac:spMk id="8" creationId="{D742A995-FBFD-9E18-6F22-14EEB9400548}"/>
          </ac:spMkLst>
        </pc:spChg>
      </pc:sldChg>
      <pc:sldChg chg="modSp mod">
        <pc:chgData name="Marco Selli" userId="c0b1147523595983" providerId="LiveId" clId="{80D8B02F-0696-43B0-9FCC-B4E8C0E8EA12}" dt="2022-07-07T21:12:31.381" v="1079" actId="1076"/>
        <pc:sldMkLst>
          <pc:docMk/>
          <pc:sldMk cId="395518310" sldId="279"/>
        </pc:sldMkLst>
        <pc:spChg chg="mod">
          <ac:chgData name="Marco Selli" userId="c0b1147523595983" providerId="LiveId" clId="{80D8B02F-0696-43B0-9FCC-B4E8C0E8EA12}" dt="2022-07-07T21:12:31.381" v="1079" actId="1076"/>
          <ac:spMkLst>
            <pc:docMk/>
            <pc:sldMk cId="395518310" sldId="279"/>
            <ac:spMk id="14" creationId="{C15EE852-24F1-4643-8082-AB45CFF2BA10}"/>
          </ac:spMkLst>
        </pc:spChg>
      </pc:sldChg>
      <pc:sldChg chg="modSp del mod">
        <pc:chgData name="Marco Selli" userId="c0b1147523595983" providerId="LiveId" clId="{80D8B02F-0696-43B0-9FCC-B4E8C0E8EA12}" dt="2022-07-07T20:22:23.212" v="910" actId="47"/>
        <pc:sldMkLst>
          <pc:docMk/>
          <pc:sldMk cId="1420547054" sldId="281"/>
        </pc:sldMkLst>
        <pc:spChg chg="mod">
          <ac:chgData name="Marco Selli" userId="c0b1147523595983" providerId="LiveId" clId="{80D8B02F-0696-43B0-9FCC-B4E8C0E8EA12}" dt="2022-07-07T20:12:17.931" v="773" actId="122"/>
          <ac:spMkLst>
            <pc:docMk/>
            <pc:sldMk cId="1420547054" sldId="281"/>
            <ac:spMk id="7" creationId="{47788B34-4190-4916-9048-47720EA5ABF1}"/>
          </ac:spMkLst>
        </pc:spChg>
      </pc:sldChg>
      <pc:sldChg chg="del">
        <pc:chgData name="Marco Selli" userId="c0b1147523595983" providerId="LiveId" clId="{80D8B02F-0696-43B0-9FCC-B4E8C0E8EA12}" dt="2022-07-07T20:22:24.014" v="911" actId="47"/>
        <pc:sldMkLst>
          <pc:docMk/>
          <pc:sldMk cId="3521561301" sldId="321"/>
        </pc:sldMkLst>
      </pc:sldChg>
      <pc:sldChg chg="modSp mod">
        <pc:chgData name="Marco Selli" userId="c0b1147523595983" providerId="LiveId" clId="{80D8B02F-0696-43B0-9FCC-B4E8C0E8EA12}" dt="2022-07-07T21:10:18.846" v="1032" actId="1076"/>
        <pc:sldMkLst>
          <pc:docMk/>
          <pc:sldMk cId="2158886557" sldId="384"/>
        </pc:sldMkLst>
        <pc:spChg chg="mod">
          <ac:chgData name="Marco Selli" userId="c0b1147523595983" providerId="LiveId" clId="{80D8B02F-0696-43B0-9FCC-B4E8C0E8EA12}" dt="2022-07-07T21:10:18.846" v="1032" actId="107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">
        <pc:chgData name="Marco Selli" userId="c0b1147523595983" providerId="LiveId" clId="{80D8B02F-0696-43B0-9FCC-B4E8C0E8EA12}" dt="2022-07-07T21:12:09.572" v="1076" actId="14100"/>
        <pc:sldMkLst>
          <pc:docMk/>
          <pc:sldMk cId="2313234867" sldId="389"/>
        </pc:sldMkLst>
        <pc:spChg chg="mod">
          <ac:chgData name="Marco Selli" userId="c0b1147523595983" providerId="LiveId" clId="{80D8B02F-0696-43B0-9FCC-B4E8C0E8EA12}" dt="2022-07-07T21:12:09.572" v="1076" actId="14100"/>
          <ac:spMkLst>
            <pc:docMk/>
            <pc:sldMk cId="2313234867" sldId="389"/>
            <ac:spMk id="3" creationId="{D3B60D6F-4D0F-4D33-B2A7-159C8583FF00}"/>
          </ac:spMkLst>
        </pc:spChg>
      </pc:sldChg>
      <pc:sldChg chg="addSp delSp modSp mod">
        <pc:chgData name="Marco Selli" userId="c0b1147523595983" providerId="LiveId" clId="{80D8B02F-0696-43B0-9FCC-B4E8C0E8EA12}" dt="2022-07-07T20:32:29.517" v="991" actId="478"/>
        <pc:sldMkLst>
          <pc:docMk/>
          <pc:sldMk cId="3247798845" sldId="391"/>
        </pc:sldMkLst>
        <pc:spChg chg="del">
          <ac:chgData name="Marco Selli" userId="c0b1147523595983" providerId="LiveId" clId="{80D8B02F-0696-43B0-9FCC-B4E8C0E8EA12}" dt="2022-07-07T20:32:29.517" v="991" actId="478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Marco Selli" userId="c0b1147523595983" providerId="LiveId" clId="{80D8B02F-0696-43B0-9FCC-B4E8C0E8EA12}" dt="2022-07-07T20:32:28.257" v="990" actId="478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Marco Selli" userId="c0b1147523595983" providerId="LiveId" clId="{80D8B02F-0696-43B0-9FCC-B4E8C0E8EA12}" dt="2022-07-07T20:22:27.059" v="912" actId="20577"/>
          <ac:spMkLst>
            <pc:docMk/>
            <pc:sldMk cId="3247798845" sldId="391"/>
            <ac:spMk id="22" creationId="{F8FAEED9-1ECD-45F9-87A0-9394BAEABB79}"/>
          </ac:spMkLst>
        </pc:spChg>
        <pc:spChg chg="add del mod">
          <ac:chgData name="Marco Selli" userId="c0b1147523595983" providerId="LiveId" clId="{80D8B02F-0696-43B0-9FCC-B4E8C0E8EA12}" dt="2022-07-07T20:23:23.509" v="989" actId="20577"/>
          <ac:spMkLst>
            <pc:docMk/>
            <pc:sldMk cId="3247798845" sldId="391"/>
            <ac:spMk id="23" creationId="{8E5E4638-9BCB-4C2E-914F-CC868E2020D5}"/>
          </ac:spMkLst>
        </pc:spChg>
      </pc:sldChg>
      <pc:sldChg chg="modSp add mod">
        <pc:chgData name="Marco Selli" userId="c0b1147523595983" providerId="LiveId" clId="{80D8B02F-0696-43B0-9FCC-B4E8C0E8EA12}" dt="2022-07-07T21:09:10.599" v="1021" actId="207"/>
        <pc:sldMkLst>
          <pc:docMk/>
          <pc:sldMk cId="1345833967" sldId="393"/>
        </pc:sldMkLst>
        <pc:spChg chg="mod">
          <ac:chgData name="Marco Selli" userId="c0b1147523595983" providerId="LiveId" clId="{80D8B02F-0696-43B0-9FCC-B4E8C0E8EA12}" dt="2022-07-07T21:09:10.599" v="1021" actId="207"/>
          <ac:spMkLst>
            <pc:docMk/>
            <pc:sldMk cId="1345833967" sldId="393"/>
            <ac:spMk id="10" creationId="{1DB251F7-EBE7-46AC-A920-FFE2C5AF68EA}"/>
          </ac:spMkLst>
        </pc:spChg>
      </pc:sldChg>
      <pc:sldChg chg="modSp add mod ord">
        <pc:chgData name="Marco Selli" userId="c0b1147523595983" providerId="LiveId" clId="{80D8B02F-0696-43B0-9FCC-B4E8C0E8EA12}" dt="2022-07-07T20:15:29.117" v="788" actId="14100"/>
        <pc:sldMkLst>
          <pc:docMk/>
          <pc:sldMk cId="314293912" sldId="394"/>
        </pc:sldMkLst>
        <pc:spChg chg="mod">
          <ac:chgData name="Marco Selli" userId="c0b1147523595983" providerId="LiveId" clId="{80D8B02F-0696-43B0-9FCC-B4E8C0E8EA12}" dt="2022-07-07T20:15:29.117" v="788" actId="14100"/>
          <ac:spMkLst>
            <pc:docMk/>
            <pc:sldMk cId="314293912" sldId="394"/>
            <ac:spMk id="15" creationId="{40F1DF5B-353A-4270-8C10-6A1509441174}"/>
          </ac:spMkLst>
        </pc:spChg>
      </pc:sldChg>
      <pc:sldChg chg="addSp delSp modSp add mod ord">
        <pc:chgData name="Marco Selli" userId="c0b1147523595983" providerId="LiveId" clId="{80D8B02F-0696-43B0-9FCC-B4E8C0E8EA12}" dt="2022-07-07T20:20:40.508" v="872" actId="207"/>
        <pc:sldMkLst>
          <pc:docMk/>
          <pc:sldMk cId="4045168282" sldId="395"/>
        </pc:sldMkLst>
        <pc:spChg chg="add mod">
          <ac:chgData name="Marco Selli" userId="c0b1147523595983" providerId="LiveId" clId="{80D8B02F-0696-43B0-9FCC-B4E8C0E8EA12}" dt="2022-07-07T20:18:58.451" v="854" actId="20577"/>
          <ac:spMkLst>
            <pc:docMk/>
            <pc:sldMk cId="4045168282" sldId="395"/>
            <ac:spMk id="3" creationId="{E98D1DF9-7495-5753-FA56-85976DA64900}"/>
          </ac:spMkLst>
        </pc:spChg>
        <pc:spChg chg="mod">
          <ac:chgData name="Marco Selli" userId="c0b1147523595983" providerId="LiveId" clId="{80D8B02F-0696-43B0-9FCC-B4E8C0E8EA12}" dt="2022-07-07T20:20:40.508" v="872" actId="207"/>
          <ac:spMkLst>
            <pc:docMk/>
            <pc:sldMk cId="4045168282" sldId="395"/>
            <ac:spMk id="7" creationId="{4B18D636-CC10-4B1E-AA38-419DCCF2D9C9}"/>
          </ac:spMkLst>
        </pc:spChg>
        <pc:spChg chg="del">
          <ac:chgData name="Marco Selli" userId="c0b1147523595983" providerId="LiveId" clId="{80D8B02F-0696-43B0-9FCC-B4E8C0E8EA12}" dt="2022-07-07T20:15:59.623" v="843" actId="478"/>
          <ac:spMkLst>
            <pc:docMk/>
            <pc:sldMk cId="4045168282" sldId="395"/>
            <ac:spMk id="10" creationId="{1DB251F7-EBE7-46AC-A920-FFE2C5AF68EA}"/>
          </ac:spMkLst>
        </pc:spChg>
        <pc:picChg chg="add mod">
          <ac:chgData name="Marco Selli" userId="c0b1147523595983" providerId="LiveId" clId="{80D8B02F-0696-43B0-9FCC-B4E8C0E8EA12}" dt="2022-07-07T20:18:43.357" v="848" actId="1076"/>
          <ac:picMkLst>
            <pc:docMk/>
            <pc:sldMk cId="4045168282" sldId="395"/>
            <ac:picMk id="5" creationId="{28A86E27-C79E-1B50-F93C-213FFFFBF553}"/>
          </ac:picMkLst>
        </pc:picChg>
      </pc:sldChg>
      <pc:sldChg chg="addSp delSp modSp add mod ord chgLayout">
        <pc:chgData name="Marco Selli" userId="c0b1147523595983" providerId="LiveId" clId="{80D8B02F-0696-43B0-9FCC-B4E8C0E8EA12}" dt="2022-07-07T20:22:10.836" v="909" actId="1076"/>
        <pc:sldMkLst>
          <pc:docMk/>
          <pc:sldMk cId="10846425" sldId="396"/>
        </pc:sldMkLst>
        <pc:spChg chg="mod ord">
          <ac:chgData name="Marco Selli" userId="c0b1147523595983" providerId="LiveId" clId="{80D8B02F-0696-43B0-9FCC-B4E8C0E8EA12}" dt="2022-07-07T20:22:05.273" v="907" actId="26606"/>
          <ac:spMkLst>
            <pc:docMk/>
            <pc:sldMk cId="10846425" sldId="396"/>
            <ac:spMk id="4" creationId="{E1E7D98D-6710-41D2-B258-E1A1059D29F8}"/>
          </ac:spMkLst>
        </pc:spChg>
        <pc:spChg chg="mod">
          <ac:chgData name="Marco Selli" userId="c0b1147523595983" providerId="LiveId" clId="{80D8B02F-0696-43B0-9FCC-B4E8C0E8EA12}" dt="2022-07-07T20:22:05.273" v="907" actId="26606"/>
          <ac:spMkLst>
            <pc:docMk/>
            <pc:sldMk cId="10846425" sldId="396"/>
            <ac:spMk id="15" creationId="{40F1DF5B-353A-4270-8C10-6A1509441174}"/>
          </ac:spMkLst>
        </pc:spChg>
        <pc:spChg chg="add del mod">
          <ac:chgData name="Marco Selli" userId="c0b1147523595983" providerId="LiveId" clId="{80D8B02F-0696-43B0-9FCC-B4E8C0E8EA12}" dt="2022-07-07T20:22:01.170" v="905" actId="26606"/>
          <ac:spMkLst>
            <pc:docMk/>
            <pc:sldMk cId="10846425" sldId="396"/>
            <ac:spMk id="17" creationId="{371F79E0-C17C-F5A1-40F6-4F9D03E96E46}"/>
          </ac:spMkLst>
        </pc:spChg>
        <pc:spChg chg="add del mod">
          <ac:chgData name="Marco Selli" userId="c0b1147523595983" providerId="LiveId" clId="{80D8B02F-0696-43B0-9FCC-B4E8C0E8EA12}" dt="2022-07-07T20:22:01.170" v="905" actId="26606"/>
          <ac:spMkLst>
            <pc:docMk/>
            <pc:sldMk cId="10846425" sldId="396"/>
            <ac:spMk id="18" creationId="{7629D2F0-D79C-0474-1014-BDC030C2C8EA}"/>
          </ac:spMkLst>
        </pc:spChg>
        <pc:spChg chg="add del mod">
          <ac:chgData name="Marco Selli" userId="c0b1147523595983" providerId="LiveId" clId="{80D8B02F-0696-43B0-9FCC-B4E8C0E8EA12}" dt="2022-07-07T20:21:57.190" v="903" actId="26606"/>
          <ac:spMkLst>
            <pc:docMk/>
            <pc:sldMk cId="10846425" sldId="396"/>
            <ac:spMk id="20" creationId="{F87C4E08-186B-C9BF-BF78-4A4D6EE2D329}"/>
          </ac:spMkLst>
        </pc:spChg>
        <pc:spChg chg="add del mod">
          <ac:chgData name="Marco Selli" userId="c0b1147523595983" providerId="LiveId" clId="{80D8B02F-0696-43B0-9FCC-B4E8C0E8EA12}" dt="2022-07-07T20:21:57.190" v="903" actId="26606"/>
          <ac:spMkLst>
            <pc:docMk/>
            <pc:sldMk cId="10846425" sldId="396"/>
            <ac:spMk id="22" creationId="{656EE505-172B-1657-5E2A-466AA07F70D7}"/>
          </ac:spMkLst>
        </pc:spChg>
        <pc:spChg chg="add del mod">
          <ac:chgData name="Marco Selli" userId="c0b1147523595983" providerId="LiveId" clId="{80D8B02F-0696-43B0-9FCC-B4E8C0E8EA12}" dt="2022-07-07T20:22:01.170" v="905" actId="26606"/>
          <ac:spMkLst>
            <pc:docMk/>
            <pc:sldMk cId="10846425" sldId="396"/>
            <ac:spMk id="24" creationId="{3D2DA8F5-5D8D-13F0-988A-89E8040C8449}"/>
          </ac:spMkLst>
        </pc:spChg>
        <pc:spChg chg="add del mod">
          <ac:chgData name="Marco Selli" userId="c0b1147523595983" providerId="LiveId" clId="{80D8B02F-0696-43B0-9FCC-B4E8C0E8EA12}" dt="2022-07-07T20:22:05.273" v="907" actId="26606"/>
          <ac:spMkLst>
            <pc:docMk/>
            <pc:sldMk cId="10846425" sldId="396"/>
            <ac:spMk id="26" creationId="{1A8DA40D-3F9A-64FD-CFCC-899E5C8AE01F}"/>
          </ac:spMkLst>
        </pc:spChg>
        <pc:spChg chg="add del mod">
          <ac:chgData name="Marco Selli" userId="c0b1147523595983" providerId="LiveId" clId="{80D8B02F-0696-43B0-9FCC-B4E8C0E8EA12}" dt="2022-07-07T20:22:05.273" v="907" actId="26606"/>
          <ac:spMkLst>
            <pc:docMk/>
            <pc:sldMk cId="10846425" sldId="396"/>
            <ac:spMk id="27" creationId="{1CAEC8FA-CB28-ADA0-C52A-023843053F09}"/>
          </ac:spMkLst>
        </pc:spChg>
        <pc:picChg chg="add mod">
          <ac:chgData name="Marco Selli" userId="c0b1147523595983" providerId="LiveId" clId="{80D8B02F-0696-43B0-9FCC-B4E8C0E8EA12}" dt="2022-07-07T20:22:10.836" v="909" actId="1076"/>
          <ac:picMkLst>
            <pc:docMk/>
            <pc:sldMk cId="10846425" sldId="396"/>
            <ac:picMk id="3" creationId="{909C1CB0-D71D-BA47-374A-72F806BA87F0}"/>
          </ac:picMkLst>
        </pc:picChg>
        <pc:picChg chg="mod ord">
          <ac:chgData name="Marco Selli" userId="c0b1147523595983" providerId="LiveId" clId="{80D8B02F-0696-43B0-9FCC-B4E8C0E8EA12}" dt="2022-07-07T20:22:05.273" v="907" actId="26606"/>
          <ac:picMkLst>
            <pc:docMk/>
            <pc:sldMk cId="10846425" sldId="396"/>
            <ac:picMk id="8" creationId="{5FED7C55-F545-49A1-90FD-D853A25AB453}"/>
          </ac:picMkLst>
        </pc:picChg>
      </pc:sldChg>
      <pc:sldChg chg="modSp add mod ord">
        <pc:chgData name="Marco Selli" userId="c0b1147523595983" providerId="LiveId" clId="{80D8B02F-0696-43B0-9FCC-B4E8C0E8EA12}" dt="2022-07-07T21:09:54.778" v="1028"/>
        <pc:sldMkLst>
          <pc:docMk/>
          <pc:sldMk cId="1090109669" sldId="397"/>
        </pc:sldMkLst>
        <pc:spChg chg="mod">
          <ac:chgData name="Marco Selli" userId="c0b1147523595983" providerId="LiveId" clId="{80D8B02F-0696-43B0-9FCC-B4E8C0E8EA12}" dt="2022-07-07T21:09:52.564" v="1026" actId="1076"/>
          <ac:spMkLst>
            <pc:docMk/>
            <pc:sldMk cId="1090109669" sldId="397"/>
            <ac:spMk id="12" creationId="{E5127060-CDBF-435F-9009-A5451CCE305D}"/>
          </ac:spMkLst>
        </pc:spChg>
      </pc:sldChg>
      <pc:sldChg chg="add del">
        <pc:chgData name="Marco Selli" userId="c0b1147523595983" providerId="LiveId" clId="{80D8B02F-0696-43B0-9FCC-B4E8C0E8EA12}" dt="2022-07-07T20:21:11.832" v="899"/>
        <pc:sldMkLst>
          <pc:docMk/>
          <pc:sldMk cId="1592221867" sldId="3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07/07/2022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07/07/2022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2F44B-6FB7-4F2F-BAB3-63EDA14B95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7B2AB3C-04B7-41FA-A641-3AEB2681DC55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2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38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2F44B-6FB7-4F2F-BAB3-63EDA14B95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7B2AB3C-04B7-41FA-A641-3AEB2681DC55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33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8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850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11347F-1F60-469A-9FBE-C9E8836325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25796F-FBC9-436D-B0E8-C30C3924F0EC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5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2F44B-6FB7-4F2F-BAB3-63EDA14B95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7B2AB3C-04B7-41FA-A641-3AEB2681DC55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erneumann.github.io/minima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Algoritmo</a:t>
            </a:r>
            <a:br>
              <a:rPr lang="pt-BR" dirty="0"/>
            </a:br>
            <a:r>
              <a:rPr lang="pt-BR" dirty="0" err="1"/>
              <a:t>Alfa-Beta</a:t>
            </a:r>
            <a:endParaRPr lang="pt-BR" dirty="0"/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2" y="4184521"/>
            <a:ext cx="4009085" cy="1731963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Carlos Humberto - </a:t>
            </a:r>
            <a:r>
              <a:rPr lang="pt-BR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12011BSI271</a:t>
            </a:r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rtl="0"/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Marco André Dias Selli – 12111BSI278</a:t>
            </a:r>
          </a:p>
          <a:p>
            <a:pPr rtl="0"/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Matheus Costa - 12111BSI281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Poda </a:t>
            </a:r>
            <a:r>
              <a:rPr lang="pt-BR" dirty="0" err="1"/>
              <a:t>Alfa-Beta</a:t>
            </a:r>
            <a:r>
              <a:rPr lang="pt-BR" dirty="0"/>
              <a:t> 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427370"/>
            <a:ext cx="11452355" cy="3515555"/>
          </a:xfrm>
        </p:spPr>
        <p:txBody>
          <a:bodyPr rtlCol="0"/>
          <a:lstStyle/>
          <a:p>
            <a:pPr rtl="0"/>
            <a:r>
              <a:rPr lang="pt-BR" dirty="0"/>
              <a:t>Baseia-se na remoção de partes da árvore de decisão, reduzindo-se a complexidade da árvore e aumentando sua generalização.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Variante do </a:t>
            </a:r>
            <a:r>
              <a:rPr lang="pt-BR" dirty="0" err="1"/>
              <a:t>Minimax</a:t>
            </a:r>
            <a:r>
              <a:rPr lang="pt-BR" dirty="0"/>
              <a:t> a poda </a:t>
            </a:r>
            <a:r>
              <a:rPr lang="pt-BR" dirty="0" err="1"/>
              <a:t>Alfa-Beta</a:t>
            </a:r>
            <a:r>
              <a:rPr lang="pt-BR" dirty="0"/>
              <a:t> (em inglês </a:t>
            </a:r>
            <a:r>
              <a:rPr lang="pt-BR" dirty="0" err="1"/>
              <a:t>prunning</a:t>
            </a:r>
            <a:r>
              <a:rPr lang="pt-BR" dirty="0"/>
              <a:t>), em tese ambos os jogadores começam com sua pior pontuação possível, alfa e beta como infinito negativo e infinito positivo, respectivamente.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Poda </a:t>
            </a:r>
            <a:r>
              <a:rPr lang="pt-BR" dirty="0" err="1"/>
              <a:t>Alfa-Beta</a:t>
            </a:r>
            <a:r>
              <a:rPr lang="pt-BR" dirty="0"/>
              <a:t> 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427370"/>
            <a:ext cx="11452355" cy="3515555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Dessa forma sempre que a pontuação máxima garantida ao beta torna-se menor que a pontuação mínima garantida pelo jogador alfa que está maximizando , o jogador não precisa considerar mais descentes desse nó, pois ele nunca serão alcançadas na jogada real.</a:t>
            </a:r>
          </a:p>
          <a:p>
            <a:pPr rtl="0"/>
            <a:endParaRPr lang="pt-BR" dirty="0">
              <a:solidFill>
                <a:schemeClr val="accent6">
                  <a:lumMod val="20000"/>
                  <a:lumOff val="80000"/>
                  <a:alpha val="60000"/>
                </a:schemeClr>
              </a:solidFill>
            </a:endParaRPr>
          </a:p>
          <a:p>
            <a:pPr rtl="0"/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A complexidade de tempo assume ordem O(b^(d2)).</a:t>
            </a:r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83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82194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Exemplificando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Demonstração Gráfica</a:t>
            </a:r>
            <a:br>
              <a:rPr lang="pt-BR" dirty="0"/>
            </a:br>
            <a:r>
              <a:rPr lang="pt-B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Árvore de Busca: </a:t>
            </a:r>
            <a:r>
              <a:rPr lang="pt-BR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Minimax</a:t>
            </a:r>
            <a:r>
              <a:rPr lang="pt-B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 </a:t>
            </a:r>
            <a:r>
              <a:rPr lang="pt-BR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Alfa-Beta</a:t>
            </a:r>
            <a:endParaRPr lang="pt-BR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13</a:t>
            </a:fld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D1DF9-7495-5753-FA56-85976DA64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7349" y="6033077"/>
            <a:ext cx="4954198" cy="551295"/>
          </a:xfrm>
        </p:spPr>
        <p:txBody>
          <a:bodyPr/>
          <a:lstStyle/>
          <a:p>
            <a:r>
              <a:rPr lang="pt-BR" dirty="0">
                <a:hlinkClick r:id="rId3"/>
              </a:rPr>
              <a:t>http://lerneumann.github.io/minimax/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A86E27-C79E-1B50-F93C-213FFFFBF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432" y="2405908"/>
            <a:ext cx="7070032" cy="33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82194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Mão na massa</a:t>
            </a:r>
            <a:endParaRPr lang="pt-BR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9C1CB0-D71D-BA47-374A-72F806BA8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48" y="2055959"/>
            <a:ext cx="5354627" cy="33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BR" dirty="0"/>
              <a:t>Carlos Humberto Martins Junior</a:t>
            </a:r>
          </a:p>
          <a:p>
            <a:pPr rtl="0"/>
            <a:r>
              <a:rPr lang="pt-BR" dirty="0"/>
              <a:t>Marco André Dias Selli</a:t>
            </a:r>
          </a:p>
          <a:p>
            <a:pPr rtl="0"/>
            <a:r>
              <a:rPr lang="pt-BR" dirty="0"/>
              <a:t>Matheus Costa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3428999"/>
            <a:ext cx="2936876" cy="2132045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Teoria dos jogos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Teorema </a:t>
            </a:r>
            <a:r>
              <a:rPr lang="pt-BR" dirty="0" err="1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Minimax</a:t>
            </a:r>
            <a:endParaRPr lang="pt-BR" dirty="0">
              <a:solidFill>
                <a:schemeClr val="accent6">
                  <a:lumMod val="20000"/>
                  <a:lumOff val="80000"/>
                  <a:alpha val="60000"/>
                </a:schemeClr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Poda </a:t>
            </a:r>
            <a:r>
              <a:rPr lang="pt-BR" dirty="0" err="1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Alfa-Beta</a:t>
            </a:r>
            <a:endParaRPr lang="pt-BR" dirty="0">
              <a:solidFill>
                <a:schemeClr val="accent6">
                  <a:lumMod val="20000"/>
                  <a:lumOff val="80000"/>
                  <a:alpha val="60000"/>
                </a:schemeClr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Árvore de Exemplo</a:t>
            </a:r>
          </a:p>
        </p:txBody>
      </p:sp>
      <p:pic>
        <p:nvPicPr>
          <p:cNvPr id="8" name="Espaço Reservado para Imagem 7" descr="Dados digitai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523" y="672318"/>
            <a:ext cx="2957447" cy="156295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718041" y="-1"/>
            <a:ext cx="5473959" cy="6814849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75921" y="2221876"/>
            <a:ext cx="6221412" cy="3587025"/>
          </a:xfrm>
          <a:noFill/>
        </p:spPr>
        <p:txBody>
          <a:bodyPr rtlCol="0">
            <a:noAutofit/>
          </a:bodyPr>
          <a:lstStyle/>
          <a:p>
            <a:pPr algn="just" rtl="0"/>
            <a:r>
              <a:rPr lang="pt-BR" sz="2400" dirty="0"/>
              <a:t>A </a:t>
            </a:r>
            <a:r>
              <a:rPr lang="pt-BR" sz="2400" b="1" dirty="0"/>
              <a:t>teoria dos jogos </a:t>
            </a:r>
            <a:r>
              <a:rPr lang="pt-BR" sz="2400" dirty="0"/>
              <a:t>é uma teoria matemática criada para se modelar fenômenos que podem ser observados quando dois ou mais “agentes de decisão” interagem entre si. Ela fornece linguagem para a descrição de processos de decisão conscientes e objetivos envolvendo mais do que um indivíduo. Em seu início a teoria dos jogos chamou pouca atenção, não recebendo assim sua devida importância. </a:t>
            </a:r>
          </a:p>
        </p:txBody>
      </p:sp>
    </p:spTree>
    <p:extLst>
      <p:ext uri="{BB962C8B-B14F-4D97-AF65-F5344CB8AC3E}">
        <p14:creationId xmlns:p14="http://schemas.microsoft.com/office/powerpoint/2010/main" val="109010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523" y="672318"/>
            <a:ext cx="2957447" cy="156295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718041" y="-1"/>
            <a:ext cx="5473959" cy="6814849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3243" y="2235277"/>
            <a:ext cx="6221412" cy="3950405"/>
          </a:xfrm>
          <a:noFill/>
        </p:spPr>
        <p:txBody>
          <a:bodyPr rtlCol="0">
            <a:noAutofit/>
          </a:bodyPr>
          <a:lstStyle/>
          <a:p>
            <a:pPr algn="just" rtl="0"/>
            <a:r>
              <a:rPr lang="pt-BR" sz="2400" dirty="0"/>
              <a:t>Essa situação só veio a mudar quando o grande matemático John von Neumann, em 1928, provou o teorema </a:t>
            </a:r>
            <a:r>
              <a:rPr lang="pt-BR" sz="2400" dirty="0" err="1"/>
              <a:t>Minimax</a:t>
            </a:r>
            <a:r>
              <a:rPr lang="pt-BR" sz="2400" dirty="0"/>
              <a:t>. Segundo esse teorema há sempre uma solução racional para um conflito bem definido entre dois indivíduos, cujos interesses são completamente opostos.  Assim explicitamos o objetivo deste trabalho como estudar o teorema </a:t>
            </a:r>
            <a:r>
              <a:rPr lang="pt-BR" sz="2400" dirty="0" err="1"/>
              <a:t>Minimax</a:t>
            </a:r>
            <a:r>
              <a:rPr lang="pt-BR" sz="2400" dirty="0"/>
              <a:t> com a poda </a:t>
            </a:r>
            <a:r>
              <a:rPr lang="pt-BR" sz="2400" dirty="0" err="1"/>
              <a:t>Alfa-Beta</a:t>
            </a:r>
            <a:r>
              <a:rPr lang="pt-BR" sz="2400" dirty="0"/>
              <a:t>, poda esta que será discutida futuramente.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Teorema do </a:t>
            </a:r>
            <a:r>
              <a:rPr lang="pt-BR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Minimax</a:t>
            </a:r>
            <a:endParaRPr lang="pt-BR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22" y="567438"/>
            <a:ext cx="10810355" cy="2372253"/>
          </a:xfrm>
        </p:spPr>
        <p:txBody>
          <a:bodyPr rtlCol="0">
            <a:normAutofit/>
          </a:bodyPr>
          <a:lstStyle/>
          <a:p>
            <a:pPr algn="just" rtl="0"/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Como dito o algoritmo do </a:t>
            </a:r>
            <a:r>
              <a:rPr lang="pt-BR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Minimax</a:t>
            </a: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é aplicável em jogos adversariais onde cada jogador reveza seu turno com o outro. Veja aqui alguns exemplos desses tipo de jogos: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933255-47AE-8689-4715-CB673CE3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2" y="4030242"/>
            <a:ext cx="2531591" cy="20190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82DAF6-3806-B2DD-A253-20420898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54" y="4030242"/>
            <a:ext cx="3234556" cy="21292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688E74-8625-9854-A6A7-4FCBCAE0F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254" y="4030241"/>
            <a:ext cx="3487378" cy="2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06" y="528113"/>
            <a:ext cx="8281987" cy="1253041"/>
          </a:xfrm>
        </p:spPr>
        <p:txBody>
          <a:bodyPr rtlCol="0"/>
          <a:lstStyle/>
          <a:p>
            <a:pPr algn="ctr" rtl="0"/>
            <a:r>
              <a:rPr lang="pt-BR" dirty="0" err="1"/>
              <a:t>Minimax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484D8C8-9583-143E-2121-AA5CD722F467}"/>
              </a:ext>
            </a:extLst>
          </p:cNvPr>
          <p:cNvSpPr txBox="1"/>
          <p:nvPr/>
        </p:nvSpPr>
        <p:spPr>
          <a:xfrm>
            <a:off x="1026367" y="2416629"/>
            <a:ext cx="9321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	</a:t>
            </a: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Em IA esse algoritmo traduz-se como uma busca, funcionando através de </a:t>
            </a:r>
            <a:r>
              <a:rPr lang="pt-BR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backtracking</a:t>
            </a: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onde é usado para tomadas de decisões a fim de decidir o melhor movimento possível para um jogador.</a:t>
            </a:r>
          </a:p>
          <a:p>
            <a:pPr algn="just"/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Por ser um jogo adversarial obrigatoriamente existem dois jogadores: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MAX:  Assume sempre o primeiro turno e tenta assumir a maior pontuação possível (+1)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MIN:  Contrapõe o MAX tentando diminuir essa pontuação (-1)</a:t>
            </a:r>
          </a:p>
          <a:p>
            <a:pPr algn="just"/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pt-BR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Obs</a:t>
            </a: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 Em situação de empate retorna-se 0.</a:t>
            </a:r>
          </a:p>
          <a:p>
            <a:pPr lvl="1"/>
            <a:endParaRPr lang="pt-BR" dirty="0"/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algn="ctr" rtl="0"/>
            <a:r>
              <a:rPr lang="pt-BR" dirty="0" err="1"/>
              <a:t>Minimax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742A995-FBFD-9E18-6F22-14EEB940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95000"/>
                    <a:alpha val="60000"/>
                  </a:schemeClr>
                </a:solidFill>
              </a:rPr>
              <a:t>	</a:t>
            </a: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Como dito por ser um algoritmo de </a:t>
            </a:r>
            <a:r>
              <a:rPr lang="pt-BR" dirty="0" err="1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backtracking</a:t>
            </a: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 após a árvore de busca completa verifica-se a profundidade atual dos nós folhas onde seu antecessor decide qual nó subirá.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	Caso o antecessor seja MAX escolherá o nó de maior valor,  em contrapartida caso seja MIN escolherá o de menor valor. </a:t>
            </a:r>
          </a:p>
          <a:p>
            <a:pPr algn="just"/>
            <a:endParaRPr lang="pt-BR" dirty="0">
              <a:solidFill>
                <a:schemeClr val="accent6">
                  <a:lumMod val="20000"/>
                  <a:lumOff val="80000"/>
                  <a:alpha val="6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	Notamos que esse algoritmo precisa gerar toda a árvore de busca demandando muito processamento. Sua complexidade de espaço esta na ordem de O(</a:t>
            </a:r>
            <a:r>
              <a:rPr lang="pt-BR" dirty="0" err="1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bd</a:t>
            </a: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), para otimizarmos isso utilizamos:</a:t>
            </a:r>
          </a:p>
          <a:p>
            <a:pPr algn="just"/>
            <a:r>
              <a:rPr lang="pt-BR" b="1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Poda </a:t>
            </a:r>
            <a:r>
              <a:rPr lang="pt-BR" b="1" dirty="0" err="1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Alfa-Beta</a:t>
            </a:r>
            <a:r>
              <a:rPr lang="pt-BR" dirty="0">
                <a:solidFill>
                  <a:schemeClr val="accent6">
                    <a:lumMod val="20000"/>
                    <a:lumOff val="80000"/>
                    <a:alpha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Poda </a:t>
            </a:r>
            <a:r>
              <a:rPr lang="pt-BR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Alfa-Beta</a:t>
            </a:r>
            <a:endParaRPr lang="pt-BR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3499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{A383D18F-7906-4B3B-A0E6-037B13372905}tf33713516_win32</Template>
  <TotalTime>151</TotalTime>
  <Words>567</Words>
  <Application>Microsoft Office PowerPoint</Application>
  <PresentationFormat>Widescreen</PresentationFormat>
  <Paragraphs>89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Algoritmo Alfa-Beta</vt:lpstr>
      <vt:lpstr>Sumário</vt:lpstr>
      <vt:lpstr>Introdução</vt:lpstr>
      <vt:lpstr>Introdução</vt:lpstr>
      <vt:lpstr>Teorema do Minimax</vt:lpstr>
      <vt:lpstr>Como dito o algoritmo do Minimax é aplicável em jogos adversariais onde cada jogador reveza seu turno com o outro. Veja aqui alguns exemplos desses tipo de jogos:</vt:lpstr>
      <vt:lpstr>Minimax</vt:lpstr>
      <vt:lpstr>Minimax</vt:lpstr>
      <vt:lpstr>Poda Alfa-Beta</vt:lpstr>
      <vt:lpstr>Poda Alfa-Beta </vt:lpstr>
      <vt:lpstr>Poda Alfa-Beta </vt:lpstr>
      <vt:lpstr>Exemplificando</vt:lpstr>
      <vt:lpstr>Demonstração Gráfica Árvore de Busca: Minimax e Alfa-Beta</vt:lpstr>
      <vt:lpstr>Mão na massa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Alfa-Beta</dc:title>
  <dc:creator>Marco Selli</dc:creator>
  <cp:lastModifiedBy>Marco Selli</cp:lastModifiedBy>
  <cp:revision>1</cp:revision>
  <dcterms:created xsi:type="dcterms:W3CDTF">2022-07-07T03:34:34Z</dcterms:created>
  <dcterms:modified xsi:type="dcterms:W3CDTF">2022-07-07T21:12:49Z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