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1" r:id="rId6"/>
    <p:sldId id="263" r:id="rId7"/>
    <p:sldId id="262" r:id="rId8"/>
    <p:sldId id="265" r:id="rId9"/>
    <p:sldId id="266" r:id="rId10"/>
    <p:sldId id="268" r:id="rId11"/>
    <p:sldId id="269" r:id="rId12"/>
    <p:sldId id="284" r:id="rId13"/>
    <p:sldId id="264" r:id="rId14"/>
    <p:sldId id="271" r:id="rId15"/>
    <p:sldId id="277" r:id="rId16"/>
    <p:sldId id="270" r:id="rId17"/>
    <p:sldId id="279" r:id="rId18"/>
    <p:sldId id="280" r:id="rId19"/>
    <p:sldId id="281" r:id="rId20"/>
    <p:sldId id="282" r:id="rId21"/>
    <p:sldId id="273" r:id="rId22"/>
    <p:sldId id="272" r:id="rId23"/>
    <p:sldId id="283" r:id="rId24"/>
    <p:sldId id="275" r:id="rId25"/>
    <p:sldId id="285" r:id="rId26"/>
    <p:sldId id="274" r:id="rId2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41271-4187-482A-B135-278E4BEF4F19}" v="357" dt="2021-12-07T14:07:45.089"/>
    <p1510:client id="{1C0DAFAC-0B94-14E4-8E5F-D03DE2FEA03E}" v="291" dt="2021-12-07T15:56:54.923"/>
    <p1510:client id="{A74CB67A-0D64-7B28-BC61-6C0260369B38}" v="220" dt="2021-12-07T14:32:18.557"/>
    <p1510:client id="{C03C1D68-801F-E9A3-238C-6773E95E254B}" v="12" dt="2021-12-07T17:46:52.038"/>
    <p1510:client id="{DAA1FD1A-63FB-2164-306D-E1B2DCB155BC}" v="4" dt="2021-12-07T19:04:11.066"/>
    <p1510:client id="{E04096B5-2F73-4D63-B384-9A6A815D16D9}" v="13" dt="2021-12-07T15:05:48.295"/>
    <p1510:client id="{E62E25E5-6E31-B3ED-F590-D599C7F2448F}" v="54" dt="2021-12-07T19:00:48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932383-F313-4D92-9470-B37E7AA669BD}" type="datetime1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7D9F4C-BC45-4524-A8C5-C39815D4C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50736C-AE54-43AE-A455-F6EACF27D745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3A0416F-01A1-4FE7-950D-F948D1432F7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14262-C0EA-4629-B06E-27461888BB7D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69383-D790-43EA-87A4-95D06B020134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EF5F66-4550-4574-BF0F-F750781397F6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04F479-74A8-45D1-951D-7DDFC4A33343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75D14-91A7-4E60-BC78-2A69B7D3D52C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9FA30-0C4F-46B2-B796-76B9F2D56E24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184C15-6549-443C-8F81-3B751EF1BD30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1B681-F23B-48AE-A6D4-5180B60B9E12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C1FD-3291-49D6-93EA-56D2BA5C6E96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BC7460-232D-414F-A80F-6F5DA93EE6C7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1672512-8584-44F5-9814-240E0B566623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8BA11EE-DC58-46C4-AF21-BE2E24EBAE2B}" type="datetime1">
              <a:rPr lang="pt-BR" noProof="0" smtClean="0"/>
              <a:t>07/12/2021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mesa, de madeira, cozinha&#10;&#10;Descrição gerada automaticamente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1" b="7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rtlCol="0" anchor="ctr"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MÁQUINA DE LAVAR LOUÇAS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>
                <a:solidFill>
                  <a:schemeClr val="bg1"/>
                </a:solidFill>
              </a:rPr>
              <a:t>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40D90-A24C-44B2-8F09-CFB83041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tx1"/>
                </a:solidFill>
              </a:rPr>
              <a:t>FUNÇÕES IMPLEMENTADAS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89E32-0BE0-49AA-80F4-08C6E74B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Main();</a:t>
            </a:r>
          </a:p>
          <a:p>
            <a:r>
              <a:rPr lang="pt-BR" sz="2000" dirty="0">
                <a:solidFill>
                  <a:schemeClr val="bg1"/>
                </a:solidFill>
              </a:rPr>
              <a:t>EstadosMaquina();</a:t>
            </a:r>
          </a:p>
          <a:p>
            <a:r>
              <a:rPr lang="pt-BR" sz="2000" dirty="0">
                <a:solidFill>
                  <a:schemeClr val="bg1"/>
                </a:solidFill>
              </a:rPr>
              <a:t>Timer();</a:t>
            </a:r>
          </a:p>
          <a:p>
            <a:r>
              <a:rPr lang="pt-BR" sz="2000" dirty="0">
                <a:solidFill>
                  <a:schemeClr val="bg1"/>
                </a:solidFill>
              </a:rPr>
              <a:t>Escreve();</a:t>
            </a:r>
          </a:p>
          <a:p>
            <a:r>
              <a:rPr lang="pt-BR" sz="2000" dirty="0">
                <a:solidFill>
                  <a:schemeClr val="bg1"/>
                </a:solidFill>
              </a:rPr>
              <a:t>TocaBuzzer();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7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EF0F8-C293-43AF-B70D-760E446B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FUNÇÃO MAIN()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F9640375-7AB9-46A9-B82D-60C78D70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087" y="1274205"/>
            <a:ext cx="6730580" cy="4320036"/>
          </a:xfrm>
        </p:spPr>
      </p:pic>
    </p:spTree>
    <p:extLst>
      <p:ext uri="{BB962C8B-B14F-4D97-AF65-F5344CB8AC3E}">
        <p14:creationId xmlns:p14="http://schemas.microsoft.com/office/powerpoint/2010/main" val="374662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EF0F8-C293-43AF-B70D-760E446B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FUNÇÃO MAIN()</a:t>
            </a:r>
          </a:p>
        </p:txBody>
      </p:sp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8149168-6880-4157-9F9F-6A692712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78910"/>
            <a:ext cx="6250769" cy="47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8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3E254-9767-426E-909A-B07122A3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500"/>
              <a:t>FUNÇÃO ESTADOSmaquina()</a:t>
            </a:r>
          </a:p>
        </p:txBody>
      </p:sp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F8A45A7-F2CB-464B-9992-7AEEE549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056" y="1707261"/>
            <a:ext cx="6688864" cy="3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3E254-9767-426E-909A-B07122A3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500"/>
              <a:t>FUNÇÃO ESTADOSmaquina()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49405E24-0ADE-4424-9E22-CE946B8EE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182" y="1300950"/>
            <a:ext cx="6897485" cy="4266549"/>
          </a:xfrm>
        </p:spPr>
      </p:pic>
    </p:spTree>
    <p:extLst>
      <p:ext uri="{BB962C8B-B14F-4D97-AF65-F5344CB8AC3E}">
        <p14:creationId xmlns:p14="http://schemas.microsoft.com/office/powerpoint/2010/main" val="270659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3E254-9767-426E-909A-B07122A3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500"/>
              <a:t>FUNÇÃO ESTADOSmaquina()</a:t>
            </a:r>
          </a:p>
        </p:txBody>
      </p:sp>
      <p:pic>
        <p:nvPicPr>
          <p:cNvPr id="5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29AA274-9501-4981-AB14-B3654C8B9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873" y="1715321"/>
            <a:ext cx="7443157" cy="3437804"/>
          </a:xfrm>
        </p:spPr>
      </p:pic>
    </p:spTree>
    <p:extLst>
      <p:ext uri="{BB962C8B-B14F-4D97-AF65-F5344CB8AC3E}">
        <p14:creationId xmlns:p14="http://schemas.microsoft.com/office/powerpoint/2010/main" val="352823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3E254-9767-426E-909A-B07122A3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500"/>
              <a:t>FUNÇÃO ESTADOSmaquina()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F05B6249-88F0-43D7-B628-83867CD58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570" y="1672729"/>
            <a:ext cx="7188858" cy="3522991"/>
          </a:xfrm>
        </p:spPr>
      </p:pic>
    </p:spTree>
    <p:extLst>
      <p:ext uri="{BB962C8B-B14F-4D97-AF65-F5344CB8AC3E}">
        <p14:creationId xmlns:p14="http://schemas.microsoft.com/office/powerpoint/2010/main" val="354090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3E254-9767-426E-909A-B07122A3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500"/>
              <a:t>FUNÇÃO ESTADOSmaquina()</a:t>
            </a:r>
          </a:p>
        </p:txBody>
      </p:sp>
      <p:pic>
        <p:nvPicPr>
          <p:cNvPr id="5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453EC5E-EB08-4432-9B94-3174CAF1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017" y="1502233"/>
            <a:ext cx="7310720" cy="3863982"/>
          </a:xfrm>
        </p:spPr>
      </p:pic>
    </p:spTree>
    <p:extLst>
      <p:ext uri="{BB962C8B-B14F-4D97-AF65-F5344CB8AC3E}">
        <p14:creationId xmlns:p14="http://schemas.microsoft.com/office/powerpoint/2010/main" val="61466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2B2FD-277C-4F9B-8113-49ACA445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FUNÇÃO ESCREVE()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8E3F8CE-7C1F-42D4-9D54-E100F2C1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758213"/>
            <a:ext cx="9314170" cy="23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8C3F9-AD4B-4E82-AF4B-B72B3B6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FUNÇÃO TIMER()</a:t>
            </a:r>
          </a:p>
        </p:txBody>
      </p:sp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315533C-9EE2-490E-95FF-1BEA13526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655" y="643467"/>
            <a:ext cx="592898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C6154-4CAA-4498-84E6-AAF20D3A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tx1"/>
                </a:solidFill>
              </a:rPr>
              <a:t>integrantes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084FF-22E8-43B9-8552-09140442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EMILY DA SILVA COSTA BI3003892</a:t>
            </a:r>
          </a:p>
          <a:p>
            <a:r>
              <a:rPr lang="pt-BR" sz="2000" dirty="0">
                <a:solidFill>
                  <a:schemeClr val="bg1"/>
                </a:solidFill>
              </a:rPr>
              <a:t>LEONARDO PAVAN CUNHA MATTOS BI3004015</a:t>
            </a:r>
          </a:p>
        </p:txBody>
      </p:sp>
    </p:spTree>
    <p:extLst>
      <p:ext uri="{BB962C8B-B14F-4D97-AF65-F5344CB8AC3E}">
        <p14:creationId xmlns:p14="http://schemas.microsoft.com/office/powerpoint/2010/main" val="63900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8C3F9-AD4B-4E82-AF4B-B72B3B6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FUNÇÃO TIMER()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7F2E4335-964C-494E-8FC5-81A35E001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160" y="1128422"/>
            <a:ext cx="6266699" cy="4611605"/>
          </a:xfrm>
        </p:spPr>
      </p:pic>
    </p:spTree>
    <p:extLst>
      <p:ext uri="{BB962C8B-B14F-4D97-AF65-F5344CB8AC3E}">
        <p14:creationId xmlns:p14="http://schemas.microsoft.com/office/powerpoint/2010/main" val="318954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8C3F9-AD4B-4E82-AF4B-B72B3B6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FUNÇÃO tocabuzzer()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3A1BF0B-93D3-437E-9478-635D76D8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36" y="640078"/>
            <a:ext cx="629032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61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18F26-12CE-4110-AF1E-5EC489B3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Configuração da Placa</a:t>
            </a:r>
          </a:p>
        </p:txBody>
      </p:sp>
      <p:pic>
        <p:nvPicPr>
          <p:cNvPr id="4" name="Imagem 4" descr="Tela de computador com jogo&#10;&#10;Descrição gerada automaticamente">
            <a:extLst>
              <a:ext uri="{FF2B5EF4-FFF2-40B4-BE49-F238E27FC236}">
                <a16:creationId xmlns:a16="http://schemas.microsoft.com/office/drawing/2014/main" id="{E031950B-0A04-4A1C-BC9A-90AA20890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902953"/>
            <a:ext cx="6250769" cy="48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2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em tela de fundo clara">
            <a:extLst>
              <a:ext uri="{FF2B5EF4-FFF2-40B4-BE49-F238E27FC236}">
                <a16:creationId xmlns:a16="http://schemas.microsoft.com/office/drawing/2014/main" id="{3EE8BC7A-86E9-4BAC-AAB3-7C298B1B5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2BA63B-28FC-4435-9A18-E61C659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OBRIGADA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3950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47BBD1-A040-4CF5-B515-09583B00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ENTRADAS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C095F-1869-4067-85B3-3AF5971D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000">
              <a:ea typeface="+mn-lt"/>
              <a:cs typeface="+mn-lt"/>
            </a:endParaRPr>
          </a:p>
          <a:p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BOTÃO DE LIGAR (L): 0 – DESLIGADO, 1 – LIGADO;</a:t>
            </a:r>
            <a:endParaRPr lang="pt-BR" sz="2000"/>
          </a:p>
          <a:p>
            <a:r>
              <a:rPr lang="pt-BR" sz="2000"/>
              <a:t>SENSOR DE ÁGUA SUPERIOR (SS): 0 – SEM ÁGUA, 1 – COM ÁGUA;</a:t>
            </a:r>
          </a:p>
          <a:p>
            <a:r>
              <a:rPr lang="pt-BR" sz="2000"/>
              <a:t>SENSOR DE ÁGUA INFERIOR (SI): 0 – SEM ÁGUA, 1 – COM ÁGUA;</a:t>
            </a:r>
          </a:p>
          <a:p>
            <a:r>
              <a:rPr lang="pt-BR" sz="2000"/>
              <a:t>SENSOR DA PORTA (SP): 0 – PORTA ABERTA, 1 – FECHADA.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9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3AFAF1-49D9-4B15-99AD-A350CA82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DIAGRAMA DE ESTADOS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5633CC1-3E3E-4ED5-9D1C-ADD164F7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25" y="643467"/>
            <a:ext cx="5634455" cy="5410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702601-391F-48AB-9C1E-7A591D73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 - DESLIGADA;</a:t>
            </a:r>
            <a:endParaRPr lang="en-US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 - ENCHENDO DE ÁGUA E SABÃO;</a:t>
            </a:r>
            <a:endParaRPr lang="en-US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 - CICLO DE LAVAGEM;</a:t>
            </a:r>
            <a:endParaRPr lang="en-US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 - DRENAR A ÁGUA;</a:t>
            </a:r>
            <a:endParaRPr lang="en-US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 - LÍQUIDO SECANTE;</a:t>
            </a:r>
            <a:endParaRPr lang="en-US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 - ESCOAMENTO DO LÍQUIDO SECANTE.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5AED2-001C-4008-A3E6-315AF93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pt-BR"/>
              <a:t>O QUE FOI ULTILIZADO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8EC05-E982-4AEE-8EDF-671CE092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6699"/>
            <a:ext cx="8779512" cy="2879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rgbClr val="404040"/>
                </a:solidFill>
              </a:rPr>
              <a:t>PIC 18F4520;</a:t>
            </a:r>
          </a:p>
          <a:p>
            <a:r>
              <a:rPr lang="pt-BR" dirty="0">
                <a:solidFill>
                  <a:srgbClr val="404040"/>
                </a:solidFill>
              </a:rPr>
              <a:t>PROGRAMAÇÃO EM C;</a:t>
            </a:r>
          </a:p>
          <a:p>
            <a:r>
              <a:rPr lang="pt-BR" dirty="0">
                <a:solidFill>
                  <a:srgbClr val="404040"/>
                </a:solidFill>
              </a:rPr>
              <a:t>4 BOTÕES: LIGAR/DESLIGAR, SP, SS, SI;</a:t>
            </a:r>
          </a:p>
          <a:p>
            <a:r>
              <a:rPr lang="pt-BR" dirty="0">
                <a:solidFill>
                  <a:srgbClr val="404040"/>
                </a:solidFill>
              </a:rPr>
              <a:t>4 LEDS: LIGADO/DESLIGADO, SP, SS, SI;</a:t>
            </a:r>
          </a:p>
          <a:p>
            <a:r>
              <a:rPr lang="pt-BR" dirty="0">
                <a:solidFill>
                  <a:srgbClr val="404040"/>
                </a:solidFill>
              </a:rPr>
              <a:t>HEATER;</a:t>
            </a:r>
          </a:p>
          <a:p>
            <a:r>
              <a:rPr lang="pt-BR" dirty="0">
                <a:solidFill>
                  <a:srgbClr val="404040"/>
                </a:solidFill>
              </a:rPr>
              <a:t>COOLER;</a:t>
            </a:r>
          </a:p>
          <a:p>
            <a:r>
              <a:rPr lang="pt-BR" dirty="0">
                <a:solidFill>
                  <a:srgbClr val="404040"/>
                </a:solidFill>
              </a:rPr>
              <a:t>BUZZER;</a:t>
            </a:r>
          </a:p>
          <a:p>
            <a:r>
              <a:rPr lang="pt-BR" dirty="0">
                <a:solidFill>
                  <a:srgbClr val="404040"/>
                </a:solidFill>
              </a:rPr>
              <a:t>DISPLAY LCD;</a:t>
            </a:r>
          </a:p>
          <a:p>
            <a:r>
              <a:rPr lang="pt-BR" dirty="0">
                <a:solidFill>
                  <a:srgbClr val="404040"/>
                </a:solidFill>
              </a:rPr>
              <a:t>4 DISPLAYS 7 SEGMENTOS.</a:t>
            </a:r>
          </a:p>
        </p:txBody>
      </p:sp>
    </p:spTree>
    <p:extLst>
      <p:ext uri="{BB962C8B-B14F-4D97-AF65-F5344CB8AC3E}">
        <p14:creationId xmlns:p14="http://schemas.microsoft.com/office/powerpoint/2010/main" val="247932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8496E-2A15-425A-A743-31761F2B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DEFININDO OS BOTÕES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3F2CDAD-B24B-481F-8F06-594A145CD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627" y="1071738"/>
            <a:ext cx="6012368" cy="16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7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A7C20-47E9-4452-B909-9C6F7A6C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DEFININDO OS LEDS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B10F4D8-AFCF-488C-B4BF-2C3645B47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778" y="1091359"/>
            <a:ext cx="5710443" cy="16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2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8496E-2A15-425A-A743-31761F2B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DEFININDO O HEATER, COOLER E BUZZER</a:t>
            </a:r>
          </a:p>
        </p:txBody>
      </p:sp>
      <p:pic>
        <p:nvPicPr>
          <p:cNvPr id="5" name="Imagem 7" descr="Texto&#10;&#10;Descrição gerada automaticamente">
            <a:extLst>
              <a:ext uri="{FF2B5EF4-FFF2-40B4-BE49-F238E27FC236}">
                <a16:creationId xmlns:a16="http://schemas.microsoft.com/office/drawing/2014/main" id="{8FB0FF22-2499-48A0-B7C9-D81C75E7A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184" y="1186144"/>
            <a:ext cx="5736385" cy="1548800"/>
          </a:xfrm>
        </p:spPr>
      </p:pic>
    </p:spTree>
    <p:extLst>
      <p:ext uri="{BB962C8B-B14F-4D97-AF65-F5344CB8AC3E}">
        <p14:creationId xmlns:p14="http://schemas.microsoft.com/office/powerpoint/2010/main" val="4673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AF3ED6-8EE1-4CEB-820D-B360D82E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 err="1"/>
              <a:t>Variáveis</a:t>
            </a:r>
            <a:r>
              <a:rPr lang="en-US" sz="3800" dirty="0"/>
              <a:t> </a:t>
            </a:r>
            <a:r>
              <a:rPr lang="en-US" sz="3800" dirty="0" err="1"/>
              <a:t>globais</a:t>
            </a: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57182EF1-15B0-416B-B0AA-F5D3B07C8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206" y="1320663"/>
            <a:ext cx="8479586" cy="1236633"/>
          </a:xfrm>
        </p:spPr>
      </p:pic>
    </p:spTree>
    <p:extLst>
      <p:ext uri="{BB962C8B-B14F-4D97-AF65-F5344CB8AC3E}">
        <p14:creationId xmlns:p14="http://schemas.microsoft.com/office/powerpoint/2010/main" val="382743900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90C99F-ABF3-4FED-B5A3-5D1E68261DB8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Pacote</vt:lpstr>
      <vt:lpstr>MÁQUINA DE LAVAR LOUÇAS</vt:lpstr>
      <vt:lpstr>integrantes</vt:lpstr>
      <vt:lpstr>ENTRADAS</vt:lpstr>
      <vt:lpstr>DIAGRAMA DE ESTADOS</vt:lpstr>
      <vt:lpstr>O QUE FOI ULTILIZADO</vt:lpstr>
      <vt:lpstr>DEFININDO OS BOTÕES</vt:lpstr>
      <vt:lpstr>DEFININDO OS LEDS</vt:lpstr>
      <vt:lpstr>DEFININDO O HEATER, COOLER E BUZZER</vt:lpstr>
      <vt:lpstr>Variáveis globais</vt:lpstr>
      <vt:lpstr>FUNÇÕES IMPLEMENTADAS</vt:lpstr>
      <vt:lpstr>FUNÇÃO MAIN()</vt:lpstr>
      <vt:lpstr>FUNÇÃO MAIN()</vt:lpstr>
      <vt:lpstr>FUNÇÃO ESTADOSmaquina()</vt:lpstr>
      <vt:lpstr>FUNÇÃO ESTADOSmaquina()</vt:lpstr>
      <vt:lpstr>FUNÇÃO ESTADOSmaquina()</vt:lpstr>
      <vt:lpstr>FUNÇÃO ESTADOSmaquina()</vt:lpstr>
      <vt:lpstr>FUNÇÃO ESTADOSmaquina()</vt:lpstr>
      <vt:lpstr>FUNÇÃO ESCREVE()</vt:lpstr>
      <vt:lpstr>FUNÇÃO TIMER()</vt:lpstr>
      <vt:lpstr>FUNÇÃO TIMER()</vt:lpstr>
      <vt:lpstr>FUNÇÃO tocabuzzer()</vt:lpstr>
      <vt:lpstr>Configuração da Placa</vt:lpstr>
      <vt:lpstr>OBRIGADA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 Pacote Financeiro</dc:title>
  <dc:creator/>
  <cp:revision>119</cp:revision>
  <dcterms:created xsi:type="dcterms:W3CDTF">2021-12-07T13:32:49Z</dcterms:created>
  <dcterms:modified xsi:type="dcterms:W3CDTF">2021-12-07T19:06:11Z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